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269" r:id="rId3"/>
    <p:sldId id="276" r:id="rId4"/>
    <p:sldId id="274" r:id="rId5"/>
    <p:sldId id="259" r:id="rId6"/>
    <p:sldId id="264" r:id="rId7"/>
    <p:sldId id="260" r:id="rId8"/>
    <p:sldId id="261" r:id="rId9"/>
    <p:sldId id="279" r:id="rId10"/>
    <p:sldId id="275" r:id="rId11"/>
    <p:sldId id="278" r:id="rId12"/>
    <p:sldId id="277" r:id="rId13"/>
    <p:sldId id="262" r:id="rId14"/>
    <p:sldId id="273" r:id="rId15"/>
    <p:sldId id="256" r:id="rId16"/>
    <p:sldId id="258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 snapToObjects="1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23:55:22.245"/>
    </inkml:context>
    <inkml:brush xml:id="br0">
      <inkml:brushProperty name="width" value="0.34286" units="cm"/>
      <inkml:brushProperty name="height" value="0.34286" units="cm"/>
      <inkml:brushProperty name="color" value="#004F8B"/>
    </inkml:brush>
  </inkml:definitions>
  <inkml:trace contextRef="#ctx0" brushRef="#br0">0 960 8027,'21'-47'0,"-1"1"0,-4 25 0,4-4 0,2-2 0,1-3 0,2-2 0,-4-3 0,1-1 0,1-1 0,0-1 0,2-2 0,2 0 0,1-2 0,1-2 0,1 5 0,2-7 0,-5 9 0,0 2 0,-3 3 0,3-3 0,-3 2 0,-2 4 0,-2 3 0,-4 4 0,-3 8 0,2-9 0,2 13 0,-4-1 0,3 7 0,-5 4 0,2 0 0,11 5 0,1 3 0,3 7 0,-6 8 0,1 3 0,4 7 0,0 5 0,2 2 0,-4-2 0,7 13 0,-2-5 0,4 6 0,-2-4 0,1 1 0,-1 0 0,2 0 0,1 0 0,-2-3 0,-1-5 0,1 3 0,-3-9 0,-2 2 0,-1-4 0,-5-5 0,-3-4 0,-5-3 0,0-4 0,-4-5 0,-10 0 0,-9-15 0,-4 1 0,-6-13 0,13 6 0,-12-14 0,8 8 0,-9-9 0,2 5 0,1-2 0,0 3 0,-1-2 0,1-1 0,-2 2 0,2-3 0,-2 4 0,-2-5 0,-5 4 0,-5 0 0,5 0 0,3 5 0,1 1 0,-4 0 0,1-3 0,-1-3 0,5-3 0,1 3 0,-2-5 0,-1 0 0,5 3 0,1-1 0,8 4 0,-2 2 0,5 0 0,-3 3 0,3-2 0,2 6 0,-2-13 0,-3 0 0,-1-3 0,-5 0 0,0-3 0,-1 2 0,-2-4 0,2 4 0,1-1 0,-1 5 0,2-1 0,1 6 0,4 0 0,0 9 0,4 5 0,-1-1 0,-6-1 0,6-6 0,-3 2 0,-7-10 0,10 22 0,-6 8 0,6 8 0,5 14 0,0-3 0,0 7 0,0 0 0,0 0 0,0 3 0,0-2 0,0-1 0,0 1 0,0-4 0,0 1 0,0-1 0,0-2 0,0 2 0,3 1 0,3 3 0,1-1 0,1 1 0,-1 3 0,-1 2 0,0 2 0,-3-2 0,0-1 0,-3 1 0,0-1 0,0-2 0,0 1 0,0 0 0,0-4 0,0-2 0,0 0 0,0-2 0,-1 3 0,-1-5 0,-1 0 0,0 0 0,3 1 0,0 3 0,0 1 0,0 0 0,0-1 0,0-1 0,0 1 0,0-2 0,0 0 0,0 0 0,0 3 0,1 0 0,2 7 0,1-4 0,5 10 0,-2-5 0,-1 6 0,0-3 0,-1-1 0,3 3 0,-2-1 0,-1-2 0,-2-1 0,2-5 0,-2-4 0,2-3 0,-3 0 0,1-4 0,-1 4 0,0 2 0,2 5 0,1 4 0,3 3 0,-3-1 0,0-4 0,0 3 0,1 2 0,-1 1 0,0 4 0,-2-3 0,2-3 0,-3 1 0,1-4 0,-2 4 0,-1-4 0,0 0 0,0-2 0,0 3 0,0-1 0,0 1 0,0 0 0,0-3 0,0 3 0,0-3 0,0-1 0,0-2 0,0 2 0,0-2 0,0-2 0,0-1 0,0 2 0,0-2 0,0 1 0,0-1 0,0 2 0,0 1 0,0 0 0,0-2 0,0 2 0,0-3 0,0 3 0,0-3 0,0 1 0,0-4 0,0 1 0,0-4 0,0 2 0,0-1 0,0 2 0,0 1 0,0 3 0,0-3 0,0 2 0,0 2 0,0 1 0,0 2 0,0 1 0,0 0 0,0-1 0,0 1 0,0 0 0,0 0 0,0-1 0,0 0 0,0-2 0,0-3 0,-1-1 0,-2-2 0,1 1 0,-3 0 0,3-1 0,-1 1 0,3 2 0,0 0 0,0 3 0,0-3 0,0 4 0,0-4 0,0-4 0,0-3 0,0-3 0,0-1 0,0 3 0,0 2 0,0-2 0,0 2 0,0-2 0,0-3 0,0 1 0,0-1 0,2 0 0,1 1 0,0-1 0,-3 4 0,0-2 0,3-2 0,-2-4 0,3-7 0,-4-2 0,0 1 0,0-3 0,0 3 0,0-4 0,0 6 0,0 5 0,0-6 0,0 17 0,0-12 0,0 7 0,0-5 0,-7-4 0,16-22 0,-7 10 0,15-18 0,-2 14 0,-2 0 0,10 0 0,3 0 0,6 0 0,2-3 0,-1 0 0,-1 0 0,-5 3 0,2 0 0,3 0 0,1 0 0,0 0 0,3-2 0,2-1 0,2 0 0,3 3 0,0 0 0,1 0 0,-3 0 0,3 0 0,2 0 0,3 0 0,-3 0 0,10 0 0,-10 0 0,8 0 0,-11 0 0,4 0 0,2 0 0,-1 0 0,-2 0 0,-2 0 0,-3 0 0,0 0 0,-1 0 0,6 0 0,-3 0 0,9 0 0,-8 0 0,-1 0 0,8 0 0,1 0 0,-8 0 0,8 0 0,-6 0 0,2 0 0,-1-1 0,-1-1 0,-4 1 0,2-2 0,-5 2 0,-1 1 0,0 0 0,2 0 0,1 0 0,0 0 0,-1 0 0,-1 0 0,2 0 0,-4 0 0,7 0 0,-5 0 0,5 0 0,-3 0 0,0 0 0,1 0 0,1 0 0,1-1 0,3-1 0,0 1 0,-4-2 0,3 2 0,-2 1 0,2 0 0,-3 0 0,7 0 0,-7 0 0,10 0 0,-9 0 0,8 0 0,6 0 0,-4 0 0,1-3 0,-1 1 0,1-5 0,-6 2 0,10-1 0,-2 0 0,1-1 0,-4 1 0,1 0 0,2 1 0,2-3 0,1 3 0,-2 1 0,-6 2 0,2 0 0,-5 0 0,0-1 0,1 1 0,-1 2 0,-4 0 0,-1 0 0,-3 0 0,0 0 0,0 0 0,-1 0 0,1 0 0,0 0 0,0-1 0,-1-2 0,1 2 0,0-2 0,-1 2 0,1 1 0,-1 0 0,-1-1 0,-1-1 0,0 1 0,2-2 0,1 0 0,0 0 0,-1 0 0,-2 3 0,-1 0 0,-2 0 0,-1 0 0,1 0 0,-4 0 0,-2 0 0,-1 0 0,2 0 0,-4 0 0,1 0 0,-2 0 0,-3 0 0,0 0 0,-1 0 0,4 0 0,0 0 0,2 0 0,1 0 0,2 0 0,3 0 0,-1 0 0,1 0 0,2 0 0,2 0 0,1 0 0,-1 0 0,1 0 0,-3 0 0,0 0 0,-2 1 0,0 1 0,0 1 0,-4-1 0,-2-2 0,-2 3 0,-1 0 0,-3-1 0,10 2 0,-8-3 0,5 6 0,-8-6 0,-4 6 0,-3-6 0,-2 3 0,5-4 0,3 0 0,4 0 0,4 0 0,2 0 0,4 0 0,0 0 0,2 0 0,0 0 0,-1 0 0,-4 0 0,-2 0 0,-3 0 0,-5 0 0,0 0 0,-7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0:02:12.21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49 3803 8027,'-22'-35'0,"4"5"0,14 22 0,3-4 0,-2 2 0,3-4 0,0 3 0,0-2 0,0-1 0,0-2 0,0-1 0,0-2 0,0 2 0,0-2 0,0-2 0,0-1 0,2 1 0,1 0 0,-1 2 0,1-3 0,0 3 0,0-3 0,-3 3 0,2-3 0,1 3 0,0-3 0,-3 0 0,1 0 0,2 0 0,-3-3 0,3 1 0,1 0 0,-2-4 0,4-1 0,-3 0 0,0-3 0,0-1 0,-1-2 0,3 0 0,1 0 0,2-2 0,0-1 0,1 1 0,2-1 0,5-5 0,6-3 0,2-1 0,3 3 0,-3 4 0,3-3 0,-1 3 0,4-3 0,-2 2 0,-3 3 0,-4 2 0,1 3 0,-1 4 0,1 1 0,-3 0 0,-1 3 0,1-2 0,-1 1 0,3-2 0,-3 2 0,1-4 0,1 4 0,-1-1 0,0 2 0,-2 0 0,-1-2 0,0 0 0,0-4 0,1 1 0,3-1 0,1-2 0,3-2 0,0 0 0,1-3 0,-1 2 0,1 1 0,-1 3 0,1 2 0,-4 1 0,1 2 0,0 2 0,2-2 0,0 1 0,1-2 0,2 2 0,0-4 0,4 1 0,-1-4 0,1 0 0,2 1 0,0-1 0,-1 1 0,1 0 0,-1 1 0,1 1 0,0 4 0,-1-1 0,1 2 0,-1 0 0,0 1 0,-2-1 0,1 4 0,-1-1 0,1 3 0,-1-3 0,1 3 0,-4-2 0,1 3 0,-1-1 0,-1 1 0,4 1 0,1-2 0,0 2 0,3-3 0,0 4 0,1 0 0,4 0 0,-1 3 0,0-2 0,0 4 0,-4-2 0,1 2 0,-4-3 0,-1 3 0,-4 0 0,1 3 0,-1 0 0,2 0 0,-2-1 0,4-2 0,4 2 0,1-2 0,6 0 0,-6 0 0,4 1 0,5-2 0,-1 1 0,0-1 0,-6 1 0,2 2 0,-3-1 0,-1 0 0,-3 2 0,1 0 0,0 0 0,2 0 0,0 0 0,1 0 0,-4 0 0,2-1 0,1 1 0,-2 0 0,3 0 0,-2 0 0,1 0 0,3 0 0,-1-3 0,1 0 0,0-1 0,3 1 0,-4 2 0,-2-2 0,2 0 0,-2 0 0,0 0 0,-2 3 0,-1 0 0,1-1 0,-1 2 0,1 2 0,2-2 0,1 5 0,2-1 0,0 3 0,0 0 0,0 0 0,0 0 0,2 0 0,1 0 0,0 0 0,-1 0 0,3 0 0,-2 0 0,1 0 0,-4 0 0,-2 0 0,0 0 0,-6 0 0,0 0 0,-1 0 0,2 0 0,-1 0 0,0-1 0,2-2 0,2 2 0,1-5 0,-4 3 0,1-2 0,-2 3 0,0 0 0,-2 1 0,-4 1 0,1 0 0,-1 0 0,2 0 0,1 0 0,2 0 0,3 0 0,1 0 0,-1 0 0,1 3 0,-1 3 0,0-2 0,-2 2 0,-3-5 0,-5 2 0,-3-2 0,-5-1 0,1 0 0,-2 0 0,3 0 0,1 0 0,2 0 0,-2 0 0,2 0 0,-2 0 0,0 0 0,-1 0 0,-3 0 0,-2 0 0,-2 0 0,-1 0 0,3 0 0,-1 0 0,4 0 0,-3 0 0,2 0 0,1 1 0,2 2 0,3-2 0,0 1 0,-1 0 0,-4 1 0,-1-2 0,-3 1 0,-1-1 0,3 3 0,-7 0 0,2 12 0,-3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23:55:24.633"/>
    </inkml:context>
    <inkml:brush xml:id="br0">
      <inkml:brushProperty name="width" value="0.34286" units="cm"/>
      <inkml:brushProperty name="height" value="0.34286" units="cm"/>
      <inkml:brushProperty name="color" value="#004F8B"/>
    </inkml:brush>
  </inkml:definitions>
  <inkml:trace contextRef="#ctx0" brushRef="#br0">114 1 8027,'12'24'0,"2"1"0,5 3 0,-1-2 0,3 3 0,2-1 0,1-1 0,4 0 0,1 0 0,3-1 0,0-1 0,-1-2 0,-3-4 0,0-1 0,0 0 0,0-6 0,1 5 0,-4 0 0,-3 2 0,-11-6 0,-1 6 0,-9-6 0,3 3 0,0-7 0,0 2 0,4-6 0,1 4 0,2 2 0,-2-2 0,9 9 0,-1-2 0,1 6 0,2 6 0,-3 5 0,3 8 0,-4-4 0,-3-1 0,-5-10 0,-1 1 0,-6-10 0,6-4 0,-2-6 0,3-3 0,3 0 0,-2 4 0,3 0 0,-4 0 0,-3 1 0,2-5 0,-2 3 0,3-6 0,-4 6 0,4-6 0,-4 7 0,4-4 0,8 8 0,-6-3 0,5 3 0,-10-4 0,-2 4 0,-10 4 0,-2 1 0,-7 3 0,-8-4 0,-2 1 0,-9-1 0,5-4 0,-7 7 0,7-3 0,0 1 0,5-3 0,4 1 0,-1-1 0,3 1 0,-3 1 0,4 1 0,-1 2 0,2 0 0,1 2 0,-1-3 0,0 2 0,-2 0 0,5-5 0,-2 1 0,1-2 0,-1 3 0,0-1 0,3-3 0,5-2 0,4-3 0,-10 8 0,0-2 0,-10 8 0,2-4 0,3 1 0,-1 1 0,-3-1 0,2-1 0,-2-1 0,3-4 0,4 2 0,4-9 0,8 8 0,-4-8 0,3 6 0,-6-1 0,1 2 0,-3 3 0,-4 6 0,-2 0 0,4-4 0,-1 1 0,7-6 0,-10 7 0,2-4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23:57:14.58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8027,'0'0'0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23:57:21.15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8027,'13'21'0,"-2"2"0,-11-2 0,0 3 0,0 1 0,0 2 0,0 0 0,-2 4 0,-1-1 0,0 2 0,3 4 0,-2-3 0,-1 3 0,1 0 0,1 1 0,1 1 0,0 0 0,0-2 0,0 2 0,0-3 0,1-1 0,2-4 0,1-2 0,4-3 0,0-1 0,1 1 0,-4-1 0,1 0 0,-4 2 0,4 1 0,-5 1 0,2 2 0,-2 2 0,0-3 0,2 3 0,-2 1 0,1-1 0,-1-3 0,-1-2 0,1-1 0,2-2 0,-1-1 0,3-1 0,1-2 0,2-4 0,1 3 0,1 0 0,0 4 0,4-1 0,-3 1 0,3 2 0,0-1 0,0 1 0,0-1 0,0 1 0,-3 2 0,4 0 0,-2 2 0,0-1 0,1 2 0,-2-3 0,2 3 0,0-4 0,-3 1 0,1-2 0,-1 0 0,-2-4 0,2 1 0,1-5 0,2 0 0,-1 1 0,1-4 0,3 1 0,0-1 0,5 2 0,-1 1 0,1-1 0,1 1 0,-1 2 0,1-1 0,-2 4 0,-1-3 0,-4 3 0,1-4 0,-1 1 0,0 1 0,1-1 0,-1 0 0,0-3 0,0 0 0,1 2 0,-1-1 0,0 2 0,1-5 0,2 5 0,0-5 0,0 3 0,-3-4 0,0 0 0,0 1 0,1-2 0,-1 2 0,0 0 0,1-3 0,-1 1 0,0-1 0,1-2 0,2 2 0,-1 0 0,0 0 0,0-1 0,-5-1 0,1-1 0,-1 1 0,4-1 0,-5 0 0,-1 0 0,1 0 0,-1 0 0,2 0 0,-2 1 0,4-1 0,-2 0 0,6 0 0,3 0 0,-1 0 0,0 0 0,2 3 0,2 1 0,0 1 0,4-2 0,-5 2 0,2-2 0,-1 3 0,-1-4 0,1 0 0,-1 2 0,1-1 0,-1 3 0,0-4 0,1 4 0,-1-3 0,1 0 0,-1-3 0,-2 3 0,0 0 0,-3-1 0,2-1 0,-2-1 0,2 0 0,-1 0 0,0-3 0,-1 1 0,-2-2 0,2 2 0,1 0 0,-1-3 0,3 2 0,-3-2 0,3 1 0,0-2 0,-1-1 0,1 2 0,-3-1 0,2 0 0,-2-1 0,3 2 0,-4 1 0,1-2 0,1 4 0,-1-4 0,-1 0 0,2 2 0,-1-1 0,0 0 0,-3 0 0,3-2 0,0 2 0,4 0 0,-1 0 0,1 0 0,2-3 0,0 2 0,2 1 0,-2 2 0,2-2 0,0 3 0,0-4 0,-2 4 0,1-4 0,-3 0 0,1 2 0,-3-1 0,-1-1 0,-1-2 0,2 3 0,1 0 0,0 0 0,0 0 0,2-2 0,-3 2 0,0 0 0,1 0 0,-5 1 0,-1-2 0,1-1 0,-4 2 0,3-2 0,0-1 0,0 0 0,1 0 0,2 0 0,2 0 0,3 0 0,1 0 0,-1 0 0,1 0 0,-1 0 0,1 3 0,-1-1 0,0 1 0,1-3 0,2 0 0,0 0 0,0 0 0,-2 0 0,2 0 0,0 0 0,-1 0 0,2 1 0,-1 2 0,3-2 0,-3 1 0,4 2 0,-1-1 0,-1-1 0,1-2 0,-7 0 0,2 0 0,-6 0 0,0 0 0,-6 0 0,3 0 0,-7 0 0,2 0 0,-2 0 0,2 0 0,-1 0 0,4 0 0,-1 0 0,4 0 0,2 0 0,0 0 0,3 0 0,0 0 0,-2 0 0,-1 0 0,-2 0 0,0 0 0,-5 0 0,4 0 0,-3 0 0,-1 0 0,0 0 0,-1 0 0,3 0 0,1 0 0,2 0 0,0 0 0,2 0 0,-1-1 0,4-1 0,-2 0 0,2-3 0,2 2 0,-3-3 0,0 4 0,1-4 0,-1 4 0,0-1 0,-2-1 0,-1 3 0,-2-1 0,-4 0 0,-1-1 0,-2 2 0,3-2 0,-3 3 0,7 0 0,-4-3 0,5 0 0,-5 0 0,1 1 0,-2-1 0,-2 0 0,3-4 0,-4-2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23:57:31.175"/>
    </inkml:context>
    <inkml:brush xml:id="br0">
      <inkml:brushProperty name="width" value="0.34286" units="cm"/>
      <inkml:brushProperty name="height" value="0.34286" units="cm"/>
      <inkml:brushProperty name="color" value="#004F8B"/>
    </inkml:brush>
  </inkml:definitions>
  <inkml:trace contextRef="#ctx0" brushRef="#br0">0 960 8027,'21'-47'0,"-1"1"0,-4 25 0,4-4 0,2-2 0,1-3 0,2-2 0,-4-3 0,1-1 0,1-1 0,0-1 0,2-2 0,2 0 0,1-2 0,1-2 0,1 5 0,2-7 0,-5 9 0,0 2 0,-3 3 0,3-3 0,-3 2 0,-2 4 0,-2 3 0,-4 4 0,-3 8 0,2-9 0,2 13 0,-4-1 0,3 7 0,-5 4 0,2 0 0,11 5 0,1 3 0,3 7 0,-6 8 0,1 3 0,4 7 0,0 5 0,2 2 0,-4-2 0,7 13 0,-2-5 0,4 6 0,-2-4 0,1 1 0,-1 0 0,2 0 0,1 0 0,-2-3 0,-1-5 0,1 3 0,-3-9 0,-2 2 0,-1-4 0,-5-5 0,-3-4 0,-5-3 0,0-4 0,-4-5 0,-10 0 0,-9-15 0,-4 1 0,-6-13 0,13 6 0,-12-14 0,8 8 0,-9-9 0,2 5 0,1-2 0,0 3 0,-1-2 0,1-1 0,-2 2 0,2-3 0,-2 4 0,-2-5 0,-5 4 0,-5 0 0,5 0 0,3 5 0,1 1 0,-4 0 0,1-3 0,-1-3 0,5-3 0,1 3 0,-2-5 0,-1 0 0,5 3 0,1-1 0,8 4 0,-2 2 0,5 0 0,-3 3 0,3-2 0,2 6 0,-2-13 0,-3 0 0,-1-3 0,-5 0 0,0-3 0,-1 2 0,-2-4 0,2 4 0,1-1 0,-1 5 0,2-1 0,1 6 0,4 0 0,0 9 0,4 5 0,-1-1 0,-6-1 0,6-6 0,-3 2 0,-7-10 0,10 22 0,-6 8 0,6 8 0,5 14 0,0-3 0,0 7 0,0 0 0,0 0 0,0 3 0,0-2 0,0-1 0,0 1 0,0-4 0,0 1 0,0-1 0,0-2 0,0 2 0,3 1 0,3 3 0,1-1 0,1 1 0,-1 3 0,-1 2 0,0 2 0,-3-2 0,0-1 0,-3 1 0,0-1 0,0-2 0,0 1 0,0 0 0,0-4 0,0-2 0,0 0 0,0-2 0,-1 3 0,-1-5 0,-1 0 0,0 0 0,3 1 0,0 3 0,0 1 0,0 0 0,0-1 0,0-1 0,0 1 0,0-2 0,0 0 0,0 0 0,0 3 0,1 0 0,2 7 0,1-4 0,5 10 0,-2-5 0,-1 6 0,0-3 0,-1-1 0,3 3 0,-2-1 0,-1-2 0,-2-1 0,2-5 0,-2-4 0,2-3 0,-3 0 0,1-4 0,-1 4 0,0 2 0,2 5 0,1 4 0,3 3 0,-3-1 0,0-4 0,0 3 0,1 2 0,-1 1 0,0 4 0,-2-3 0,2-3 0,-3 1 0,1-4 0,-2 4 0,-1-4 0,0 0 0,0-2 0,0 3 0,0-1 0,0 1 0,0 0 0,0-3 0,0 3 0,0-3 0,0-1 0,0-2 0,0 2 0,0-2 0,0-2 0,0-1 0,0 2 0,0-2 0,0 1 0,0-1 0,0 2 0,0 1 0,0 0 0,0-2 0,0 2 0,0-3 0,0 3 0,0-3 0,0 1 0,0-4 0,0 1 0,0-4 0,0 2 0,0-1 0,0 2 0,0 1 0,0 3 0,0-3 0,0 2 0,0 2 0,0 1 0,0 2 0,0 1 0,0 0 0,0-1 0,0 1 0,0 0 0,0 0 0,0-1 0,0 0 0,0-2 0,0-3 0,-1-1 0,-2-2 0,1 1 0,-3 0 0,3-1 0,-1 1 0,3 2 0,0 0 0,0 3 0,0-3 0,0 4 0,0-4 0,0-4 0,0-3 0,0-3 0,0-1 0,0 3 0,0 2 0,0-2 0,0 2 0,0-2 0,0-3 0,0 1 0,0-1 0,2 0 0,1 1 0,0-1 0,-3 4 0,0-2 0,3-2 0,-2-4 0,3-7 0,-4-2 0,0 1 0,0-3 0,0 3 0,0-4 0,0 6 0,0 5 0,0-6 0,0 17 0,0-12 0,0 7 0,0-5 0,-7-4 0,16-22 0,-7 10 0,15-18 0,-2 14 0,-2 0 0,10 0 0,3 0 0,6 0 0,2-3 0,-1 0 0,-1 0 0,-5 3 0,2 0 0,3 0 0,1 0 0,0 0 0,3-2 0,2-1 0,2 0 0,3 3 0,0 0 0,1 0 0,-3 0 0,3 0 0,2 0 0,3 0 0,-3 0 0,10 0 0,-10 0 0,8 0 0,-11 0 0,4 0 0,2 0 0,-1 0 0,-2 0 0,-2 0 0,-3 0 0,0 0 0,-1 0 0,6 0 0,-3 0 0,9 0 0,-8 0 0,-1 0 0,8 0 0,1 0 0,-8 0 0,8 0 0,-6 0 0,2 0 0,-1-1 0,-1-1 0,-4 1 0,2-2 0,-5 2 0,-1 1 0,0 0 0,2 0 0,1 0 0,0 0 0,-1 0 0,-1 0 0,2 0 0,-4 0 0,7 0 0,-5 0 0,5 0 0,-3 0 0,0 0 0,1 0 0,1 0 0,1-1 0,3-1 0,0 1 0,-4-2 0,3 2 0,-2 1 0,2 0 0,-3 0 0,7 0 0,-7 0 0,10 0 0,-9 0 0,8 0 0,6 0 0,-4 0 0,1-3 0,-1 1 0,1-5 0,-6 2 0,10-1 0,-2 0 0,1-1 0,-4 1 0,1 0 0,2 1 0,2-3 0,1 3 0,-2 1 0,-6 2 0,2 0 0,-5 0 0,0-1 0,1 1 0,-1 2 0,-4 0 0,-1 0 0,-3 0 0,0 0 0,0 0 0,-1 0 0,1 0 0,0 0 0,0-1 0,-1-2 0,1 2 0,0-2 0,-1 2 0,1 1 0,-1 0 0,-1-1 0,-1-1 0,0 1 0,2-2 0,1 0 0,0 0 0,-1 0 0,-2 3 0,-1 0 0,-2 0 0,-1 0 0,1 0 0,-4 0 0,-2 0 0,-1 0 0,2 0 0,-4 0 0,1 0 0,-2 0 0,-3 0 0,0 0 0,-1 0 0,4 0 0,0 0 0,2 0 0,1 0 0,2 0 0,3 0 0,-1 0 0,1 0 0,2 0 0,2 0 0,1 0 0,-1 0 0,1 0 0,-3 0 0,0 0 0,-2 1 0,0 1 0,0 1 0,-4-1 0,-2-2 0,-2 3 0,-1 0 0,-3-1 0,10 2 0,-8-3 0,5 6 0,-8-6 0,-4 6 0,-3-6 0,-2 3 0,5-4 0,3 0 0,4 0 0,4 0 0,2 0 0,4 0 0,0 0 0,2 0 0,0 0 0,-1 0 0,-4 0 0,-2 0 0,-3 0 0,-5 0 0,0 0 0,-7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23:57:31.176"/>
    </inkml:context>
    <inkml:brush xml:id="br0">
      <inkml:brushProperty name="width" value="0.34286" units="cm"/>
      <inkml:brushProperty name="height" value="0.34286" units="cm"/>
      <inkml:brushProperty name="color" value="#004F8B"/>
    </inkml:brush>
  </inkml:definitions>
  <inkml:trace contextRef="#ctx0" brushRef="#br0">114 1 8027,'12'24'0,"2"1"0,5 3 0,-1-2 0,3 3 0,2-1 0,1-1 0,4 0 0,1 0 0,3-1 0,0-1 0,-1-2 0,-3-4 0,0-1 0,0 0 0,0-6 0,1 5 0,-4 0 0,-3 2 0,-11-6 0,-1 6 0,-9-6 0,3 3 0,0-7 0,0 2 0,4-6 0,1 4 0,2 2 0,-2-2 0,9 9 0,-1-2 0,1 6 0,2 6 0,-3 5 0,3 8 0,-4-4 0,-3-1 0,-5-10 0,-1 1 0,-6-10 0,6-4 0,-2-6 0,3-3 0,3 0 0,-2 4 0,3 0 0,-4 0 0,-3 1 0,2-5 0,-2 3 0,3-6 0,-4 6 0,4-6 0,-4 7 0,4-4 0,8 8 0,-6-3 0,5 3 0,-10-4 0,-2 4 0,-10 4 0,-2 1 0,-7 3 0,-8-4 0,-2 1 0,-9-1 0,5-4 0,-7 7 0,7-3 0,0 1 0,5-3 0,4 1 0,-1-1 0,3 1 0,-3 1 0,4 1 0,-1 2 0,2 0 0,1 2 0,-1-3 0,0 2 0,-2 0 0,5-5 0,-2 1 0,1-2 0,-1 3 0,0-1 0,3-3 0,5-2 0,4-3 0,-10 8 0,0-2 0,-10 8 0,2-4 0,3 1 0,-1 1 0,-3-1 0,2-1 0,-2-1 0,3-4 0,4 2 0,4-9 0,8 8 0,-4-8 0,3 6 0,-6-1 0,1 2 0,-3 3 0,-4 6 0,-2 0 0,4-4 0,-1 1 0,7-6 0,-10 7 0,2-4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23:58:11.95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8027,'13'21'0,"-2"2"0,-11-2 0,0 3 0,0 1 0,0 2 0,0 0 0,-2 4 0,-1-1 0,0 2 0,3 4 0,-2-3 0,-1 3 0,1 0 0,1 1 0,1 1 0,0 0 0,0-2 0,0 2 0,0-3 0,1-1 0,2-4 0,1-2 0,4-3 0,0-1 0,1 1 0,-4-1 0,1 0 0,-4 2 0,4 1 0,-5 1 0,2 2 0,-2 2 0,0-3 0,2 3 0,-2 1 0,1-1 0,-1-3 0,-1-2 0,1-1 0,2-2 0,-1-1 0,3-1 0,1-2 0,2-4 0,1 3 0,1 0 0,0 4 0,4-1 0,-3 1 0,3 2 0,0-1 0,0 1 0,0-1 0,0 1 0,-3 2 0,4 0 0,-2 2 0,0-1 0,1 2 0,-2-3 0,2 3 0,0-4 0,-3 1 0,1-2 0,-1 0 0,-2-4 0,2 1 0,1-5 0,2 0 0,-1 1 0,1-4 0,3 1 0,0-1 0,5 2 0,-1 1 0,1-1 0,1 1 0,-1 2 0,1-1 0,-2 4 0,-1-3 0,-4 3 0,1-4 0,-1 1 0,0 1 0,1-1 0,-1 0 0,0-3 0,0 0 0,1 2 0,-1-1 0,0 2 0,1-5 0,2 5 0,0-5 0,0 3 0,-3-4 0,0 0 0,0 1 0,1-2 0,-1 2 0,0 0 0,1-3 0,-1 1 0,0-1 0,1-2 0,2 2 0,-1 0 0,0 0 0,0-1 0,-5-1 0,1-1 0,-1 1 0,4-1 0,-5 0 0,-1 0 0,1 0 0,-1 0 0,2 0 0,-2 1 0,4-1 0,-2 0 0,6 0 0,3 0 0,-1 0 0,0 0 0,2 3 0,2 1 0,0 1 0,4-2 0,-5 2 0,2-2 0,-1 3 0,-1-4 0,1 0 0,-1 2 0,1-1 0,-1 3 0,0-4 0,1 4 0,-1-3 0,1 0 0,-1-3 0,-2 3 0,0 0 0,-3-1 0,2-1 0,-2-1 0,2 0 0,-1 0 0,0-3 0,-1 1 0,-2-2 0,2 2 0,1 0 0,-1-3 0,3 2 0,-3-2 0,3 1 0,0-2 0,-1-1 0,1 2 0,-3-1 0,2 0 0,-2-1 0,3 2 0,-4 1 0,1-2 0,1 4 0,-1-4 0,-1 0 0,2 2 0,-1-1 0,0 0 0,-3 0 0,3-2 0,0 2 0,4 0 0,-1 0 0,1 0 0,2-3 0,0 2 0,2 1 0,-2 2 0,2-2 0,0 3 0,0-4 0,-2 4 0,1-4 0,-3 0 0,1 2 0,-3-1 0,-1-1 0,-1-2 0,2 3 0,1 0 0,0 0 0,0 0 0,2-2 0,-3 2 0,0 0 0,1 0 0,-5 1 0,-1-2 0,1-1 0,-4 2 0,3-2 0,0-1 0,0 0 0,1 0 0,2 0 0,2 0 0,3 0 0,1 0 0,-1 0 0,1 0 0,-1 0 0,1 3 0,-1-1 0,0 1 0,1-3 0,2 0 0,0 0 0,0 0 0,-2 0 0,2 0 0,0 0 0,-1 0 0,2 1 0,-1 2 0,3-2 0,-3 1 0,4 2 0,-1-1 0,-1-1 0,1-2 0,-7 0 0,2 0 0,-6 0 0,0 0 0,-6 0 0,3 0 0,-7 0 0,2 0 0,-2 0 0,2 0 0,-1 0 0,4 0 0,-1 0 0,4 0 0,2 0 0,0 0 0,3 0 0,0 0 0,-2 0 0,-1 0 0,-2 0 0,0 0 0,-5 0 0,4 0 0,-3 0 0,-1 0 0,0 0 0,-1 0 0,3 0 0,1 0 0,2 0 0,0 0 0,2 0 0,-1-1 0,4-1 0,-2 0 0,2-3 0,2 2 0,-3-3 0,0 4 0,1-4 0,-1 4 0,0-1 0,-2-1 0,-1 3 0,-2-1 0,-4 0 0,-1-1 0,-2 2 0,3-2 0,-3 3 0,7 0 0,-4-3 0,5 0 0,-5 0 0,1 1 0,-2-1 0,-2 0 0,3-4 0,-4-2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23:58:58.744"/>
    </inkml:context>
    <inkml:brush xml:id="br0">
      <inkml:brushProperty name="width" value="0.34286" units="cm"/>
      <inkml:brushProperty name="height" value="0.34286" units="cm"/>
      <inkml:brushProperty name="color" value="#004F8B"/>
    </inkml:brush>
  </inkml:definitions>
  <inkml:trace contextRef="#ctx0" brushRef="#br0">0 960 8027,'21'-47'0,"-1"1"0,-4 25 0,4-4 0,2-2 0,1-3 0,2-2 0,-4-3 0,1-1 0,1-1 0,0-1 0,2-2 0,2 0 0,1-2 0,1-2 0,1 5 0,2-7 0,-5 9 0,0 2 0,-3 3 0,3-3 0,-3 2 0,-2 4 0,-2 3 0,-4 4 0,-3 8 0,2-9 0,2 13 0,-4-1 0,3 7 0,-5 4 0,2 0 0,11 5 0,1 3 0,3 7 0,-6 8 0,1 3 0,4 7 0,0 5 0,2 2 0,-4-2 0,7 13 0,-2-5 0,4 6 0,-2-4 0,1 1 0,-1 0 0,2 0 0,1 0 0,-2-3 0,-1-5 0,1 3 0,-3-9 0,-2 2 0,-1-4 0,-5-5 0,-3-4 0,-5-3 0,0-4 0,-4-5 0,-10 0 0,-9-15 0,-4 1 0,-6-13 0,13 6 0,-12-14 0,8 8 0,-9-9 0,2 5 0,1-2 0,0 3 0,-1-2 0,1-1 0,-2 2 0,2-3 0,-2 4 0,-2-5 0,-5 4 0,-5 0 0,5 0 0,3 5 0,1 1 0,-4 0 0,1-3 0,-1-3 0,5-3 0,1 3 0,-2-5 0,-1 0 0,5 3 0,1-1 0,8 4 0,-2 2 0,5 0 0,-3 3 0,3-2 0,2 6 0,-2-13 0,-3 0 0,-1-3 0,-5 0 0,0-3 0,-1 2 0,-2-4 0,2 4 0,1-1 0,-1 5 0,2-1 0,1 6 0,4 0 0,0 9 0,4 5 0,-1-1 0,-6-1 0,6-6 0,-3 2 0,-7-10 0,10 22 0,-6 8 0,6 8 0,5 14 0,0-3 0,0 7 0,0 0 0,0 0 0,0 3 0,0-2 0,0-1 0,0 1 0,0-4 0,0 1 0,0-1 0,0-2 0,0 2 0,3 1 0,3 3 0,1-1 0,1 1 0,-1 3 0,-1 2 0,0 2 0,-3-2 0,0-1 0,-3 1 0,0-1 0,0-2 0,0 1 0,0 0 0,0-4 0,0-2 0,0 0 0,0-2 0,-1 3 0,-1-5 0,-1 0 0,0 0 0,3 1 0,0 3 0,0 1 0,0 0 0,0-1 0,0-1 0,0 1 0,0-2 0,0 0 0,0 0 0,0 3 0,1 0 0,2 7 0,1-4 0,5 10 0,-2-5 0,-1 6 0,0-3 0,-1-1 0,3 3 0,-2-1 0,-1-2 0,-2-1 0,2-5 0,-2-4 0,2-3 0,-3 0 0,1-4 0,-1 4 0,0 2 0,2 5 0,1 4 0,3 3 0,-3-1 0,0-4 0,0 3 0,1 2 0,-1 1 0,0 4 0,-2-3 0,2-3 0,-3 1 0,1-4 0,-2 4 0,-1-4 0,0 0 0,0-2 0,0 3 0,0-1 0,0 1 0,0 0 0,0-3 0,0 3 0,0-3 0,0-1 0,0-2 0,0 2 0,0-2 0,0-2 0,0-1 0,0 2 0,0-2 0,0 1 0,0-1 0,0 2 0,0 1 0,0 0 0,0-2 0,0 2 0,0-3 0,0 3 0,0-3 0,0 1 0,0-4 0,0 1 0,0-4 0,0 2 0,0-1 0,0 2 0,0 1 0,0 3 0,0-3 0,0 2 0,0 2 0,0 1 0,0 2 0,0 1 0,0 0 0,0-1 0,0 1 0,0 0 0,0 0 0,0-1 0,0 0 0,0-2 0,0-3 0,-1-1 0,-2-2 0,1 1 0,-3 0 0,3-1 0,-1 1 0,3 2 0,0 0 0,0 3 0,0-3 0,0 4 0,0-4 0,0-4 0,0-3 0,0-3 0,0-1 0,0 3 0,0 2 0,0-2 0,0 2 0,0-2 0,0-3 0,0 1 0,0-1 0,2 0 0,1 1 0,0-1 0,-3 4 0,0-2 0,3-2 0,-2-4 0,3-7 0,-4-2 0,0 1 0,0-3 0,0 3 0,0-4 0,0 6 0,0 5 0,0-6 0,0 17 0,0-12 0,0 7 0,0-5 0,-7-4 0,16-22 0,-7 10 0,15-18 0,-2 14 0,-2 0 0,10 0 0,3 0 0,6 0 0,2-3 0,-1 0 0,-1 0 0,-5 3 0,2 0 0,3 0 0,1 0 0,0 0 0,3-2 0,2-1 0,2 0 0,3 3 0,0 0 0,1 0 0,-3 0 0,3 0 0,2 0 0,3 0 0,-3 0 0,10 0 0,-10 0 0,8 0 0,-11 0 0,4 0 0,2 0 0,-1 0 0,-2 0 0,-2 0 0,-3 0 0,0 0 0,-1 0 0,6 0 0,-3 0 0,9 0 0,-8 0 0,-1 0 0,8 0 0,1 0 0,-8 0 0,8 0 0,-6 0 0,2 0 0,-1-1 0,-1-1 0,-4 1 0,2-2 0,-5 2 0,-1 1 0,0 0 0,2 0 0,1 0 0,0 0 0,-1 0 0,-1 0 0,2 0 0,-4 0 0,7 0 0,-5 0 0,5 0 0,-3 0 0,0 0 0,1 0 0,1 0 0,1-1 0,3-1 0,0 1 0,-4-2 0,3 2 0,-2 1 0,2 0 0,-3 0 0,7 0 0,-7 0 0,10 0 0,-9 0 0,8 0 0,6 0 0,-4 0 0,1-3 0,-1 1 0,1-5 0,-6 2 0,10-1 0,-2 0 0,1-1 0,-4 1 0,1 0 0,2 1 0,2-3 0,1 3 0,-2 1 0,-6 2 0,2 0 0,-5 0 0,0-1 0,1 1 0,-1 2 0,-4 0 0,-1 0 0,-3 0 0,0 0 0,0 0 0,-1 0 0,1 0 0,0 0 0,0-1 0,-1-2 0,1 2 0,0-2 0,-1 2 0,1 1 0,-1 0 0,-1-1 0,-1-1 0,0 1 0,2-2 0,1 0 0,0 0 0,-1 0 0,-2 3 0,-1 0 0,-2 0 0,-1 0 0,1 0 0,-4 0 0,-2 0 0,-1 0 0,2 0 0,-4 0 0,1 0 0,-2 0 0,-3 0 0,0 0 0,-1 0 0,4 0 0,0 0 0,2 0 0,1 0 0,2 0 0,3 0 0,-1 0 0,1 0 0,2 0 0,2 0 0,1 0 0,-1 0 0,1 0 0,-3 0 0,0 0 0,-2 1 0,0 1 0,0 1 0,-4-1 0,-2-2 0,-2 3 0,-1 0 0,-3-1 0,10 2 0,-8-3 0,5 6 0,-8-6 0,-4 6 0,-3-6 0,-2 3 0,5-4 0,3 0 0,4 0 0,4 0 0,2 0 0,4 0 0,0 0 0,2 0 0,0 0 0,-1 0 0,-4 0 0,-2 0 0,-3 0 0,-5 0 0,0 0 0,-7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23:58:58.745"/>
    </inkml:context>
    <inkml:brush xml:id="br0">
      <inkml:brushProperty name="width" value="0.34286" units="cm"/>
      <inkml:brushProperty name="height" value="0.34286" units="cm"/>
      <inkml:brushProperty name="color" value="#004F8B"/>
    </inkml:brush>
  </inkml:definitions>
  <inkml:trace contextRef="#ctx0" brushRef="#br0">114 1 8027,'12'24'0,"2"1"0,5 3 0,-1-2 0,3 3 0,2-1 0,1-1 0,4 0 0,1 0 0,3-1 0,0-1 0,-1-2 0,-3-4 0,0-1 0,0 0 0,0-6 0,1 5 0,-4 0 0,-3 2 0,-11-6 0,-1 6 0,-9-6 0,3 3 0,0-7 0,0 2 0,4-6 0,1 4 0,2 2 0,-2-2 0,9 9 0,-1-2 0,1 6 0,2 6 0,-3 5 0,3 8 0,-4-4 0,-3-1 0,-5-10 0,-1 1 0,-6-10 0,6-4 0,-2-6 0,3-3 0,3 0 0,-2 4 0,3 0 0,-4 0 0,-3 1 0,2-5 0,-2 3 0,3-6 0,-4 6 0,4-6 0,-4 7 0,4-4 0,8 8 0,-6-3 0,5 3 0,-10-4 0,-2 4 0,-10 4 0,-2 1 0,-7 3 0,-8-4 0,-2 1 0,-9-1 0,5-4 0,-7 7 0,7-3 0,0 1 0,5-3 0,4 1 0,-1-1 0,3 1 0,-3 1 0,4 1 0,-1 2 0,2 0 0,1 2 0,-1-3 0,0 2 0,-2 0 0,5-5 0,-2 1 0,1-2 0,-1 3 0,0-1 0,3-3 0,5-2 0,4-3 0,-10 8 0,0-2 0,-10 8 0,2-4 0,3 1 0,-1 1 0,-3-1 0,2-1 0,-2-1 0,3-4 0,4 2 0,4-9 0,8 8 0,-4-8 0,3 6 0,-6-1 0,1 2 0,-3 3 0,-4 6 0,-2 0 0,4-4 0,-1 1 0,7-6 0,-10 7 0,2-4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6BBE0-13F1-1E4F-A67A-965115CC71D8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17104-AFF6-2D44-BDC2-5332442CE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8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ci.tandemvault.co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ci.tandemvault.com/powerpoint-icons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 to ‘add slide' and select the corresponding slides for your presentation.…"/>
          <p:cNvSpPr txBox="1">
            <a:spLocks noGrp="1"/>
          </p:cNvSpPr>
          <p:nvPr>
            <p:ph type="body" sz="half" idx="13" hasCustomPrompt="1"/>
          </p:nvPr>
        </p:nvSpPr>
        <p:spPr>
          <a:xfrm>
            <a:off x="1233851" y="2162621"/>
            <a:ext cx="9724299" cy="3872419"/>
          </a:xfrm>
          <a:prstGeom prst="rect">
            <a:avLst/>
          </a:prstGeom>
        </p:spPr>
        <p:txBody>
          <a:bodyPr anchor="t"/>
          <a:lstStyle>
            <a:lvl1pPr marL="393212" indent="-393212">
              <a:buSzPct val="100000"/>
              <a:buAutoNum type="arabicPeriod"/>
              <a:defRPr>
                <a:latin typeface="+mn-lt"/>
                <a:ea typeface="+mn-ea"/>
                <a:cs typeface="+mn-cs"/>
                <a:sym typeface="Proxima Nova Bold"/>
              </a:defRPr>
            </a:lvl1pPr>
          </a:lstStyle>
          <a:p>
            <a:pPr marL="786423" indent="-786423">
              <a:buSzPct val="100000"/>
              <a:buAutoNum type="arabicPeriod"/>
              <a:defRPr>
                <a:latin typeface="+mn-lt"/>
                <a:ea typeface="+mn-ea"/>
                <a:cs typeface="+mn-cs"/>
                <a:sym typeface="Proxima Nova Bold"/>
              </a:defRPr>
            </a:pPr>
            <a:r>
              <a:rPr dirty="0">
                <a:latin typeface="Proxima Nova Regular"/>
                <a:ea typeface="Proxima Nova Regular"/>
                <a:cs typeface="Proxima Nova Regular"/>
                <a:sym typeface="Proxima Nova Regular"/>
              </a:rPr>
              <a:t>Go to ‘add slide' and select the corresponding slides for your presentation.</a:t>
            </a:r>
          </a:p>
          <a:p>
            <a:pPr marL="786423" indent="-786423">
              <a:buSzPct val="100000"/>
              <a:buAutoNum type="arabicPeriod"/>
              <a:defRPr>
                <a:latin typeface="+mn-lt"/>
                <a:ea typeface="+mn-ea"/>
                <a:cs typeface="+mn-cs"/>
                <a:sym typeface="Proxima Nova Bold"/>
              </a:defRPr>
            </a:pPr>
            <a:r>
              <a:rPr dirty="0">
                <a:latin typeface="Proxima Nova Regular"/>
                <a:ea typeface="Proxima Nova Regular"/>
                <a:cs typeface="Proxima Nova Regular"/>
                <a:sym typeface="Proxima Nova Regular"/>
              </a:rPr>
              <a:t>Edit the text and replace the photos (</a:t>
            </a:r>
            <a:r>
              <a:rPr u="sng" dirty="0">
                <a:hlinkClick r:id="rId2"/>
              </a:rPr>
              <a:t>ci.tandemvault.com</a:t>
            </a:r>
            <a:r>
              <a:rPr dirty="0">
                <a:latin typeface="Proxima Nova Regular"/>
                <a:ea typeface="Proxima Nova Regular"/>
                <a:cs typeface="Proxima Nova Regular"/>
                <a:sym typeface="Proxima Nova Regular"/>
              </a:rPr>
              <a:t>)</a:t>
            </a:r>
          </a:p>
          <a:p>
            <a:pPr marL="837712" lvl="1" indent="-393212">
              <a:buSzPct val="100000"/>
              <a:buAutoNum type="arabicPeriod"/>
              <a:defRPr>
                <a:latin typeface="+mn-lt"/>
                <a:ea typeface="+mn-ea"/>
                <a:cs typeface="+mn-cs"/>
                <a:sym typeface="Proxima Nova Bold"/>
              </a:defRPr>
            </a:pPr>
            <a:r>
              <a:rPr dirty="0">
                <a:latin typeface="Proxima Nova Regular"/>
                <a:ea typeface="Proxima Nova Regular"/>
                <a:cs typeface="Proxima Nova Regular"/>
                <a:sym typeface="Proxima Nova Regular"/>
              </a:rPr>
              <a:t>Note: To add a photo, select the current photo so there is an outline around it. Then drag your new photo into the frame. </a:t>
            </a:r>
          </a:p>
          <a:p>
            <a:pPr marL="786423" indent="-786423">
              <a:buSzPct val="100000"/>
              <a:buAutoNum type="arabicPeriod"/>
              <a:defRPr>
                <a:latin typeface="+mn-lt"/>
                <a:ea typeface="+mn-ea"/>
                <a:cs typeface="+mn-cs"/>
                <a:sym typeface="Proxima Nova Bold"/>
              </a:defRPr>
            </a:pPr>
            <a:r>
              <a:rPr dirty="0">
                <a:latin typeface="Proxima Nova Regular"/>
                <a:ea typeface="Proxima Nova Regular"/>
                <a:cs typeface="Proxima Nova Regular"/>
                <a:sym typeface="Proxima Nova Regular"/>
              </a:rPr>
              <a:t>Add photo credits to each photo you use.</a:t>
            </a:r>
            <a:endParaRPr lang="en-US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  <a:p>
            <a:pPr marL="786423" indent="-786423">
              <a:buSzPct val="100000"/>
              <a:buAutoNum type="arabicPeriod"/>
              <a:defRPr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dirty="0">
                <a:latin typeface="Proxima Nova Regular"/>
                <a:ea typeface="Proxima Nova Regular"/>
                <a:cs typeface="Proxima Nova Regular"/>
                <a:sym typeface="Proxima Nova Regular"/>
              </a:rPr>
              <a:t>To alter slide layouts or access locked items, click “View”, “Slide Master”, then “Close Master” when you are done.</a:t>
            </a:r>
            <a:endParaRPr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  <a:p>
            <a:pPr marL="786423" indent="-786423">
              <a:buSzPct val="100000"/>
              <a:buAutoNum type="arabicPeriod"/>
              <a:defRPr>
                <a:latin typeface="+mn-lt"/>
                <a:ea typeface="+mn-ea"/>
                <a:cs typeface="+mn-cs"/>
                <a:sym typeface="Proxima Nova Bold"/>
              </a:defRPr>
            </a:pPr>
            <a:r>
              <a:rPr dirty="0">
                <a:latin typeface="Proxima Nova Regular"/>
                <a:ea typeface="Proxima Nova Regular"/>
                <a:cs typeface="Proxima Nova Regular"/>
                <a:sym typeface="Proxima Nova Regular"/>
              </a:rPr>
              <a:t>DELETE THIS SLIDE FROM YOUR PRESENTATION.</a:t>
            </a:r>
          </a:p>
        </p:txBody>
      </p:sp>
      <p:sp>
        <p:nvSpPr>
          <p:cNvPr id="12" name="INSTRUCTIONS"/>
          <p:cNvSpPr txBox="1">
            <a:spLocks noGrp="1"/>
          </p:cNvSpPr>
          <p:nvPr>
            <p:ph type="body" sz="quarter" idx="14"/>
          </p:nvPr>
        </p:nvSpPr>
        <p:spPr>
          <a:xfrm>
            <a:off x="889000" y="734483"/>
            <a:ext cx="10414000" cy="793751"/>
          </a:xfrm>
          <a:prstGeom prst="rect">
            <a:avLst/>
          </a:prstGeom>
        </p:spPr>
        <p:txBody>
          <a:bodyPr anchor="b"/>
          <a:lstStyle>
            <a:lvl1pPr marL="0" indent="0" algn="ctr" defTabSz="264160">
              <a:lnSpc>
                <a:spcPct val="100000"/>
              </a:lnSpc>
              <a:spcBef>
                <a:spcPts val="0"/>
              </a:spcBef>
              <a:buSzTx/>
              <a:buNone/>
              <a:defRPr sz="4800" cap="all" spc="-48">
                <a:solidFill>
                  <a:srgbClr val="0096D5"/>
                </a:solidFill>
                <a:latin typeface="+mj-lt"/>
                <a:ea typeface="+mj-ea"/>
                <a:cs typeface="+mj-cs"/>
                <a:sym typeface="Proxima Nova ExCn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986DEDD-8F66-F047-BE47-7718088CE63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838102" y="6540500"/>
            <a:ext cx="283732" cy="2872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  <a:latin typeface="Proxima Nova Rg" panose="02000506030000020004" pitchFamily="2" charset="0"/>
              </a:defRPr>
            </a:lvl1pPr>
          </a:lstStyle>
          <a:p>
            <a:fld id="{C07B3E9A-889E-C545-8C64-48E48847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9268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" descr="Image"/>
          <p:cNvPicPr>
            <a:picLocks noChangeAspect="1"/>
          </p:cNvPicPr>
          <p:nvPr/>
        </p:nvPicPr>
        <p:blipFill>
          <a:blip r:embed="rId2"/>
          <a:srcRect l="70466"/>
          <a:stretch>
            <a:fillRect/>
          </a:stretch>
        </p:blipFill>
        <p:spPr>
          <a:xfrm>
            <a:off x="172438" y="6137750"/>
            <a:ext cx="492037" cy="53149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NUMBER…"/>
          <p:cNvSpPr/>
          <p:nvPr/>
        </p:nvSpPr>
        <p:spPr>
          <a:xfrm>
            <a:off x="1024207" y="2286043"/>
            <a:ext cx="2764978" cy="2764978"/>
          </a:xfrm>
          <a:prstGeom prst="ellipse">
            <a:avLst/>
          </a:prstGeom>
          <a:solidFill>
            <a:srgbClr val="387C5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sz="3000" dirty="0"/>
              <a:t>NUMBER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sz="1650" dirty="0"/>
              <a:t>Here’s one way where you can call out a statistic/ number/etc.</a:t>
            </a:r>
          </a:p>
        </p:txBody>
      </p:sp>
      <p:sp>
        <p:nvSpPr>
          <p:cNvPr id="8" name="NUMBER…">
            <a:extLst>
              <a:ext uri="{FF2B5EF4-FFF2-40B4-BE49-F238E27FC236}">
                <a16:creationId xmlns:a16="http://schemas.microsoft.com/office/drawing/2014/main" id="{E225F39B-6BF5-A844-BF91-86A00A13CEDF}"/>
              </a:ext>
            </a:extLst>
          </p:cNvPr>
          <p:cNvSpPr/>
          <p:nvPr/>
        </p:nvSpPr>
        <p:spPr>
          <a:xfrm>
            <a:off x="4713511" y="2286043"/>
            <a:ext cx="2764978" cy="2764978"/>
          </a:xfrm>
          <a:prstGeom prst="ellipse">
            <a:avLst/>
          </a:prstGeom>
          <a:solidFill>
            <a:srgbClr val="387C5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sz="3000" dirty="0"/>
              <a:t>NUMBER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sz="1650" dirty="0"/>
              <a:t>Here’s one way where you can call out a statistic/ number/etc.</a:t>
            </a:r>
          </a:p>
        </p:txBody>
      </p:sp>
      <p:sp>
        <p:nvSpPr>
          <p:cNvPr id="9" name="NUMBER…">
            <a:extLst>
              <a:ext uri="{FF2B5EF4-FFF2-40B4-BE49-F238E27FC236}">
                <a16:creationId xmlns:a16="http://schemas.microsoft.com/office/drawing/2014/main" id="{C5249D9F-D27A-FB44-BD2E-90B173109424}"/>
              </a:ext>
            </a:extLst>
          </p:cNvPr>
          <p:cNvSpPr/>
          <p:nvPr/>
        </p:nvSpPr>
        <p:spPr>
          <a:xfrm>
            <a:off x="8402815" y="2286043"/>
            <a:ext cx="2764978" cy="2764978"/>
          </a:xfrm>
          <a:prstGeom prst="ellipse">
            <a:avLst/>
          </a:prstGeom>
          <a:solidFill>
            <a:srgbClr val="387C5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sz="3000" dirty="0"/>
              <a:t>NUMBER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sz="1650" dirty="0"/>
              <a:t>Here’s one way where you can call out a statistic/ number/etc.</a:t>
            </a:r>
          </a:p>
        </p:txBody>
      </p:sp>
      <p:sp>
        <p:nvSpPr>
          <p:cNvPr id="10" name="Call out circles">
            <a:extLst>
              <a:ext uri="{FF2B5EF4-FFF2-40B4-BE49-F238E27FC236}">
                <a16:creationId xmlns:a16="http://schemas.microsoft.com/office/drawing/2014/main" id="{EE9D1212-4491-AA43-8968-0722E5CF02D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97437" y="734483"/>
            <a:ext cx="10764157" cy="793751"/>
          </a:xfrm>
          <a:prstGeom prst="rect">
            <a:avLst/>
          </a:prstGeom>
        </p:spPr>
        <p:txBody>
          <a:bodyPr anchor="b"/>
          <a:lstStyle>
            <a:lvl1pPr marL="0" indent="0" algn="ctr" defTabSz="264160">
              <a:lnSpc>
                <a:spcPct val="100000"/>
              </a:lnSpc>
              <a:spcBef>
                <a:spcPts val="0"/>
              </a:spcBef>
              <a:buSzTx/>
              <a:buNone/>
              <a:defRPr sz="4800" b="1" i="0" cap="all" spc="-48">
                <a:solidFill>
                  <a:srgbClr val="0096D5"/>
                </a:solidFill>
                <a:latin typeface="Proxima Nova Rg" panose="02000506030000020004" pitchFamily="2" charset="0"/>
                <a:ea typeface="+mj-ea"/>
                <a:cs typeface="+mj-cs"/>
                <a:sym typeface="Proxima Nova ExCn 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D4DD4-2915-EC45-84D9-2242B0DCD025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051716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" descr="Image"/>
          <p:cNvPicPr>
            <a:picLocks noChangeAspect="1"/>
          </p:cNvPicPr>
          <p:nvPr/>
        </p:nvPicPr>
        <p:blipFill>
          <a:blip r:embed="rId2"/>
          <a:srcRect l="70466"/>
          <a:stretch>
            <a:fillRect/>
          </a:stretch>
        </p:blipFill>
        <p:spPr>
          <a:xfrm>
            <a:off x="172438" y="6137750"/>
            <a:ext cx="492037" cy="531496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Call out circles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97437" y="734483"/>
            <a:ext cx="10764157" cy="793751"/>
          </a:xfrm>
          <a:prstGeom prst="rect">
            <a:avLst/>
          </a:prstGeom>
        </p:spPr>
        <p:txBody>
          <a:bodyPr anchor="b"/>
          <a:lstStyle>
            <a:lvl1pPr marL="0" indent="0" algn="ctr" defTabSz="264160">
              <a:lnSpc>
                <a:spcPct val="100000"/>
              </a:lnSpc>
              <a:spcBef>
                <a:spcPts val="0"/>
              </a:spcBef>
              <a:buSzTx/>
              <a:buNone/>
              <a:defRPr sz="4800" b="1" i="0" cap="all" spc="-48">
                <a:solidFill>
                  <a:srgbClr val="0096D5"/>
                </a:solidFill>
                <a:latin typeface="Proxima Nova Rg" panose="02000506030000020004" pitchFamily="2" charset="0"/>
                <a:ea typeface="+mj-ea"/>
                <a:cs typeface="+mj-cs"/>
                <a:sym typeface="Proxima Nova ExCn 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01" name="NUMBER…"/>
          <p:cNvSpPr/>
          <p:nvPr/>
        </p:nvSpPr>
        <p:spPr>
          <a:xfrm>
            <a:off x="1024207" y="2286043"/>
            <a:ext cx="2764978" cy="2764978"/>
          </a:xfrm>
          <a:prstGeom prst="ellipse">
            <a:avLst/>
          </a:prstGeom>
          <a:solidFill>
            <a:srgbClr val="E4674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sz="3000" dirty="0"/>
              <a:t>NUMBER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sz="1650" dirty="0"/>
              <a:t>Here’s one way where you can call out a statistic/ number/etc.</a:t>
            </a:r>
          </a:p>
        </p:txBody>
      </p:sp>
      <p:sp>
        <p:nvSpPr>
          <p:cNvPr id="8" name="NUMBER…">
            <a:extLst>
              <a:ext uri="{FF2B5EF4-FFF2-40B4-BE49-F238E27FC236}">
                <a16:creationId xmlns:a16="http://schemas.microsoft.com/office/drawing/2014/main" id="{E225F39B-6BF5-A844-BF91-86A00A13CEDF}"/>
              </a:ext>
            </a:extLst>
          </p:cNvPr>
          <p:cNvSpPr/>
          <p:nvPr/>
        </p:nvSpPr>
        <p:spPr>
          <a:xfrm>
            <a:off x="4713511" y="2286043"/>
            <a:ext cx="2764978" cy="2764978"/>
          </a:xfrm>
          <a:prstGeom prst="ellipse">
            <a:avLst/>
          </a:prstGeom>
          <a:solidFill>
            <a:srgbClr val="E4674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sz="3000" dirty="0"/>
              <a:t>NUMBER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sz="1650" dirty="0"/>
              <a:t>Here’s one way where you can call out a statistic/ number/etc.</a:t>
            </a:r>
          </a:p>
        </p:txBody>
      </p:sp>
      <p:sp>
        <p:nvSpPr>
          <p:cNvPr id="9" name="NUMBER…">
            <a:extLst>
              <a:ext uri="{FF2B5EF4-FFF2-40B4-BE49-F238E27FC236}">
                <a16:creationId xmlns:a16="http://schemas.microsoft.com/office/drawing/2014/main" id="{C5249D9F-D27A-FB44-BD2E-90B173109424}"/>
              </a:ext>
            </a:extLst>
          </p:cNvPr>
          <p:cNvSpPr/>
          <p:nvPr/>
        </p:nvSpPr>
        <p:spPr>
          <a:xfrm>
            <a:off x="8402815" y="2286043"/>
            <a:ext cx="2764978" cy="2764978"/>
          </a:xfrm>
          <a:prstGeom prst="ellipse">
            <a:avLst/>
          </a:prstGeom>
          <a:solidFill>
            <a:srgbClr val="E4674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sz="3000" dirty="0"/>
              <a:t>NUMBER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sz="1650" dirty="0"/>
              <a:t>Here’s one way where you can call out a statistic/ number/etc.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89DEB1-7574-DF46-A85A-575CAFC40E11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368303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ingle Li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8" r="-581"/>
          <a:stretch/>
        </p:blipFill>
        <p:spPr>
          <a:xfrm>
            <a:off x="224862" y="6134346"/>
            <a:ext cx="457200" cy="534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92773"/>
            <a:ext cx="10515600" cy="870268"/>
          </a:xfrm>
        </p:spPr>
        <p:txBody>
          <a:bodyPr>
            <a:normAutofit/>
          </a:bodyPr>
          <a:lstStyle>
            <a:lvl1pPr>
              <a:defRPr sz="5000" baseline="0"/>
            </a:lvl1pPr>
          </a:lstStyle>
          <a:p>
            <a:r>
              <a:rPr lang="en-US" dirty="0"/>
              <a:t>Single list layout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99110" y="2453382"/>
            <a:ext cx="7393781" cy="3005138"/>
          </a:xfrm>
        </p:spPr>
        <p:txBody>
          <a:bodyPr/>
          <a:lstStyle>
            <a:lvl1pPr>
              <a:defRPr lang="en-US" sz="2300" u="none" baseline="0" smtClean="0"/>
            </a:lvl1pPr>
          </a:lstStyle>
          <a:p>
            <a:r>
              <a:rPr lang="en-US" sz="2300" u="none" baseline="0" dirty="0">
                <a:solidFill>
                  <a:srgbClr val="444444"/>
                </a:solidFill>
                <a:latin typeface="ProximaNova-Regular" charset="0"/>
              </a:rPr>
              <a:t>Begin typing here</a:t>
            </a:r>
          </a:p>
          <a:p>
            <a:endParaRPr lang="en-US" sz="2300" u="none" baseline="0" dirty="0">
              <a:solidFill>
                <a:srgbClr val="444444"/>
              </a:solidFill>
              <a:latin typeface="ProximaNova-Regular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9CFBA-9C93-654E-BEBD-F02B61167056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341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Half Slide Layou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176433" y="0"/>
            <a:ext cx="601556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hape 10"/>
          <p:cNvSpPr/>
          <p:nvPr/>
        </p:nvSpPr>
        <p:spPr>
          <a:xfrm>
            <a:off x="-9393" y="-7310"/>
            <a:ext cx="6185827" cy="6899399"/>
          </a:xfrm>
          <a:prstGeom prst="rect">
            <a:avLst/>
          </a:prstGeom>
          <a:gradFill flip="none" rotWithShape="1">
            <a:gsLst>
              <a:gs pos="20000">
                <a:schemeClr val="bg1">
                  <a:lumMod val="95000"/>
                </a:schemeClr>
              </a:gs>
              <a:gs pos="85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" name="Shape 14"/>
          <p:cNvSpPr/>
          <p:nvPr/>
        </p:nvSpPr>
        <p:spPr>
          <a:xfrm>
            <a:off x="6883534" y="6280745"/>
            <a:ext cx="4893420" cy="462955"/>
          </a:xfrm>
          <a:prstGeom prst="rect">
            <a:avLst/>
          </a:prstGeom>
          <a:ln w="12700">
            <a:miter lim="400000"/>
          </a:ln>
          <a:effectLst>
            <a:outerShdw blurRad="12700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>
            <a:lvl1pPr algn="r">
              <a:defRPr sz="1800" cap="all" spc="-18">
                <a:solidFill>
                  <a:srgbClr val="FFFFFF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lvl="0">
              <a:defRPr cap="none" spc="0">
                <a:solidFill>
                  <a:srgbClr val="000000"/>
                </a:solidFill>
              </a:defRPr>
            </a:pPr>
            <a:r>
              <a:rPr sz="900" cap="all" spc="-9" dirty="0">
                <a:solidFill>
                  <a:srgbClr val="FFFFFF"/>
                </a:solidFill>
              </a:rPr>
              <a:t>©Photo credit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8" r="-581"/>
          <a:stretch/>
        </p:blipFill>
        <p:spPr>
          <a:xfrm>
            <a:off x="224862" y="6134346"/>
            <a:ext cx="457200" cy="534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5111" y="1403374"/>
            <a:ext cx="4696819" cy="672561"/>
          </a:xfrm>
        </p:spPr>
        <p:txBody>
          <a:bodyPr>
            <a:normAutofit/>
          </a:bodyPr>
          <a:lstStyle>
            <a:lvl1pPr>
              <a:defRPr sz="4500" baseline="0"/>
            </a:lvl1pPr>
          </a:lstStyle>
          <a:p>
            <a:r>
              <a:rPr lang="en-US" dirty="0"/>
              <a:t>Half slide layout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35111" y="2465738"/>
            <a:ext cx="4696819" cy="3005138"/>
          </a:xfrm>
        </p:spPr>
        <p:txBody>
          <a:bodyPr/>
          <a:lstStyle>
            <a:lvl1pPr>
              <a:defRPr lang="en-US" sz="2300" u="none" baseline="0" smtClean="0"/>
            </a:lvl1pPr>
          </a:lstStyle>
          <a:p>
            <a:r>
              <a:rPr lang="en-US" sz="2300" u="none" baseline="0" dirty="0">
                <a:solidFill>
                  <a:srgbClr val="444444"/>
                </a:solidFill>
                <a:latin typeface="ProximaNova-Regular" charset="0"/>
              </a:rPr>
              <a:t>Begin typing here</a:t>
            </a:r>
          </a:p>
          <a:p>
            <a:endParaRPr lang="en-US" sz="2300" u="none" baseline="0" dirty="0">
              <a:solidFill>
                <a:srgbClr val="444444"/>
              </a:solidFill>
              <a:latin typeface="ProximaNova-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826071-8FFF-744E-AA7D-3F1166E0E915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bg1"/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610529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" descr="Image"/>
          <p:cNvPicPr>
            <a:picLocks noChangeAspect="1"/>
          </p:cNvPicPr>
          <p:nvPr/>
        </p:nvPicPr>
        <p:blipFill>
          <a:blip r:embed="rId2"/>
          <a:srcRect l="70466"/>
          <a:stretch>
            <a:fillRect/>
          </a:stretch>
        </p:blipFill>
        <p:spPr>
          <a:xfrm>
            <a:off x="172438" y="6137750"/>
            <a:ext cx="492037" cy="531496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Call out circles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64474" y="705221"/>
            <a:ext cx="10764157" cy="793751"/>
          </a:xfrm>
          <a:prstGeom prst="rect">
            <a:avLst/>
          </a:prstGeom>
        </p:spPr>
        <p:txBody>
          <a:bodyPr anchor="b"/>
          <a:lstStyle>
            <a:lvl1pPr marL="0" indent="0" algn="ctr" defTabSz="264160">
              <a:lnSpc>
                <a:spcPct val="100000"/>
              </a:lnSpc>
              <a:spcBef>
                <a:spcPts val="0"/>
              </a:spcBef>
              <a:buSzTx/>
              <a:buNone/>
              <a:defRPr sz="4800" b="1" i="0" cap="all" spc="-48">
                <a:solidFill>
                  <a:srgbClr val="0096D5"/>
                </a:solidFill>
                <a:latin typeface="Proxima Nova Rg" panose="02000506030000020004" pitchFamily="2" charset="0"/>
                <a:ea typeface="+mj-ea"/>
                <a:cs typeface="+mj-cs"/>
                <a:sym typeface="Proxima Nova ExCn Bold"/>
              </a:defRPr>
            </a:lvl1pPr>
          </a:lstStyle>
          <a:p>
            <a:pPr lvl="0"/>
            <a:r>
              <a:rPr lang="en-US" dirty="0"/>
              <a:t>Ci Colors</a:t>
            </a:r>
          </a:p>
        </p:txBody>
      </p:sp>
      <p:sp>
        <p:nvSpPr>
          <p:cNvPr id="101" name="NUMBER…"/>
          <p:cNvSpPr/>
          <p:nvPr/>
        </p:nvSpPr>
        <p:spPr>
          <a:xfrm>
            <a:off x="1238061" y="2057443"/>
            <a:ext cx="1370156" cy="1371557"/>
          </a:xfrm>
          <a:prstGeom prst="ellipse">
            <a:avLst/>
          </a:prstGeom>
          <a:solidFill>
            <a:srgbClr val="FEE7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b="1" i="0" dirty="0">
                <a:solidFill>
                  <a:srgbClr val="5B5C60"/>
                </a:solidFill>
                <a:latin typeface="Proxima Nova Rg" panose="02000506030000020004" pitchFamily="2" charset="0"/>
              </a:rPr>
              <a:t>HOME</a:t>
            </a:r>
            <a:r>
              <a:rPr sz="1200" b="1" i="0" dirty="0">
                <a:solidFill>
                  <a:srgbClr val="5B5C60"/>
                </a:solidFill>
                <a:latin typeface="Proxima Nova Rg" panose="02000506030000020004" pitchFamily="2" charset="0"/>
              </a:rPr>
              <a:t>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kumimoji="0" lang="en-US" sz="800" b="1" i="0" u="none" strike="noStrike" cap="none" spc="0" normalizeH="0" baseline="0" dirty="0">
                <a:ln>
                  <a:noFill/>
                </a:ln>
                <a:solidFill>
                  <a:srgbClr val="5B5C60"/>
                </a:solidFill>
                <a:effectLst/>
                <a:uFillTx/>
                <a:latin typeface="Proxima Nova Semibold" panose="02000506030000020004" pitchFamily="2" charset="0"/>
                <a:ea typeface="Helvetica Light"/>
                <a:cs typeface="Helvetica Light"/>
                <a:sym typeface="Proxima Nova Semibold"/>
              </a:rPr>
              <a:t>255/233/18</a:t>
            </a:r>
            <a:endParaRPr sz="800" b="1" i="0" dirty="0">
              <a:solidFill>
                <a:srgbClr val="5B5C60"/>
              </a:solidFill>
              <a:latin typeface="Proxima Nova Semibold" panose="02000506030000020004" pitchFamily="2" charset="0"/>
            </a:endParaRPr>
          </a:p>
        </p:txBody>
      </p:sp>
      <p:sp>
        <p:nvSpPr>
          <p:cNvPr id="10" name="NUMBER…">
            <a:extLst>
              <a:ext uri="{FF2B5EF4-FFF2-40B4-BE49-F238E27FC236}">
                <a16:creationId xmlns:a16="http://schemas.microsoft.com/office/drawing/2014/main" id="{9D77BFC8-28E2-4241-8BDF-913AD42A4768}"/>
              </a:ext>
            </a:extLst>
          </p:cNvPr>
          <p:cNvSpPr/>
          <p:nvPr/>
        </p:nvSpPr>
        <p:spPr>
          <a:xfrm>
            <a:off x="2867653" y="2057443"/>
            <a:ext cx="1370156" cy="1371557"/>
          </a:xfrm>
          <a:prstGeom prst="ellipse">
            <a:avLst/>
          </a:prstGeom>
          <a:solidFill>
            <a:srgbClr val="FEC52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>
                <a:solidFill>
                  <a:srgbClr val="5B5C60"/>
                </a:solidFill>
              </a:rPr>
              <a:t>FLOWER</a:t>
            </a:r>
            <a:r>
              <a:rPr sz="1200" dirty="0">
                <a:solidFill>
                  <a:srgbClr val="5B5C60"/>
                </a:solidFill>
              </a:rPr>
              <a:t>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b="1" i="0" dirty="0">
                <a:solidFill>
                  <a:srgbClr val="5B5C60"/>
                </a:solidFill>
                <a:latin typeface="Proxima Nova Semibold" panose="02000506030000020004" pitchFamily="2" charset="0"/>
              </a:rPr>
              <a:t>255/198/0</a:t>
            </a:r>
            <a:endParaRPr sz="800" b="1" i="0" dirty="0">
              <a:solidFill>
                <a:srgbClr val="5B5C60"/>
              </a:solidFill>
              <a:latin typeface="Proxima Nova Semibold" panose="02000506030000020004" pitchFamily="2" charset="0"/>
            </a:endParaRPr>
          </a:p>
        </p:txBody>
      </p:sp>
      <p:sp>
        <p:nvSpPr>
          <p:cNvPr id="11" name="NUMBER…">
            <a:extLst>
              <a:ext uri="{FF2B5EF4-FFF2-40B4-BE49-F238E27FC236}">
                <a16:creationId xmlns:a16="http://schemas.microsoft.com/office/drawing/2014/main" id="{9CC967B9-F8A7-E946-A925-54C2D0092B83}"/>
              </a:ext>
            </a:extLst>
          </p:cNvPr>
          <p:cNvSpPr/>
          <p:nvPr/>
        </p:nvSpPr>
        <p:spPr>
          <a:xfrm>
            <a:off x="4497244" y="2057443"/>
            <a:ext cx="1370156" cy="1371557"/>
          </a:xfrm>
          <a:prstGeom prst="ellipse">
            <a:avLst/>
          </a:prstGeom>
          <a:solidFill>
            <a:srgbClr val="FDAC3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100" dirty="0"/>
              <a:t>ORANGUTAN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/>
              <a:t>255/173/38</a:t>
            </a:r>
          </a:p>
        </p:txBody>
      </p:sp>
      <p:sp>
        <p:nvSpPr>
          <p:cNvPr id="12" name="NUMBER…">
            <a:extLst>
              <a:ext uri="{FF2B5EF4-FFF2-40B4-BE49-F238E27FC236}">
                <a16:creationId xmlns:a16="http://schemas.microsoft.com/office/drawing/2014/main" id="{E7014969-7DAF-1A45-9F5F-498B7C8CE78C}"/>
              </a:ext>
            </a:extLst>
          </p:cNvPr>
          <p:cNvSpPr/>
          <p:nvPr/>
        </p:nvSpPr>
        <p:spPr>
          <a:xfrm>
            <a:off x="6126836" y="2057443"/>
            <a:ext cx="1370156" cy="1371557"/>
          </a:xfrm>
          <a:prstGeom prst="ellipse">
            <a:avLst/>
          </a:prstGeom>
          <a:solidFill>
            <a:srgbClr val="F593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/>
              <a:t>TIGERLILY</a:t>
            </a:r>
            <a:r>
              <a:rPr sz="1200" dirty="0"/>
              <a:t>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/>
              <a:t>247/148/33</a:t>
            </a:r>
            <a:endParaRPr sz="800" dirty="0"/>
          </a:p>
        </p:txBody>
      </p:sp>
      <p:sp>
        <p:nvSpPr>
          <p:cNvPr id="13" name="NUMBER…">
            <a:extLst>
              <a:ext uri="{FF2B5EF4-FFF2-40B4-BE49-F238E27FC236}">
                <a16:creationId xmlns:a16="http://schemas.microsoft.com/office/drawing/2014/main" id="{D532A426-99D6-2744-8FC7-16E3971442ED}"/>
              </a:ext>
            </a:extLst>
          </p:cNvPr>
          <p:cNvSpPr/>
          <p:nvPr/>
        </p:nvSpPr>
        <p:spPr>
          <a:xfrm>
            <a:off x="7756427" y="2057443"/>
            <a:ext cx="1370156" cy="1371557"/>
          </a:xfrm>
          <a:prstGeom prst="ellipse">
            <a:avLst/>
          </a:prstGeom>
          <a:solidFill>
            <a:srgbClr val="F47D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/>
              <a:t>CLOWNFISH</a:t>
            </a:r>
            <a:r>
              <a:rPr sz="1200" dirty="0"/>
              <a:t>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/>
              <a:t>246/125/75</a:t>
            </a:r>
            <a:endParaRPr sz="800" dirty="0"/>
          </a:p>
        </p:txBody>
      </p:sp>
      <p:sp>
        <p:nvSpPr>
          <p:cNvPr id="14" name="NUMBER…">
            <a:extLst>
              <a:ext uri="{FF2B5EF4-FFF2-40B4-BE49-F238E27FC236}">
                <a16:creationId xmlns:a16="http://schemas.microsoft.com/office/drawing/2014/main" id="{A324ACF3-DA13-D94C-93A6-7F3AF1D840FE}"/>
              </a:ext>
            </a:extLst>
          </p:cNvPr>
          <p:cNvSpPr/>
          <p:nvPr/>
        </p:nvSpPr>
        <p:spPr>
          <a:xfrm>
            <a:off x="9386018" y="2057443"/>
            <a:ext cx="1370156" cy="1371557"/>
          </a:xfrm>
          <a:prstGeom prst="ellipse">
            <a:avLst/>
          </a:prstGeom>
          <a:solidFill>
            <a:srgbClr val="E4674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/>
              <a:t>VOLCANO</a:t>
            </a:r>
            <a:r>
              <a:rPr sz="1200" dirty="0"/>
              <a:t>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/>
              <a:t>230/103/62</a:t>
            </a:r>
            <a:endParaRPr sz="800" dirty="0"/>
          </a:p>
        </p:txBody>
      </p:sp>
      <p:sp>
        <p:nvSpPr>
          <p:cNvPr id="22" name="NUMBER…">
            <a:extLst>
              <a:ext uri="{FF2B5EF4-FFF2-40B4-BE49-F238E27FC236}">
                <a16:creationId xmlns:a16="http://schemas.microsoft.com/office/drawing/2014/main" id="{DBEEDDAE-A322-D846-BBE7-74A07C4A27D1}"/>
              </a:ext>
            </a:extLst>
          </p:cNvPr>
          <p:cNvSpPr/>
          <p:nvPr/>
        </p:nvSpPr>
        <p:spPr>
          <a:xfrm>
            <a:off x="1238061" y="3686218"/>
            <a:ext cx="1370156" cy="1371557"/>
          </a:xfrm>
          <a:prstGeom prst="ellipse">
            <a:avLst/>
          </a:prstGeom>
          <a:solidFill>
            <a:srgbClr val="BBD54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>
                <a:solidFill>
                  <a:srgbClr val="5B5C60"/>
                </a:solidFill>
              </a:rPr>
              <a:t>TREE FROG</a:t>
            </a:r>
            <a:r>
              <a:rPr sz="1200" dirty="0">
                <a:solidFill>
                  <a:srgbClr val="5B5C60"/>
                </a:solidFill>
              </a:rPr>
              <a:t>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>
                <a:solidFill>
                  <a:srgbClr val="5B5C60"/>
                </a:solidFill>
              </a:rPr>
              <a:t>186/214/54</a:t>
            </a:r>
            <a:endParaRPr sz="800" dirty="0">
              <a:solidFill>
                <a:srgbClr val="5B5C60"/>
              </a:solidFill>
            </a:endParaRPr>
          </a:p>
        </p:txBody>
      </p:sp>
      <p:sp>
        <p:nvSpPr>
          <p:cNvPr id="23" name="NUMBER…">
            <a:extLst>
              <a:ext uri="{FF2B5EF4-FFF2-40B4-BE49-F238E27FC236}">
                <a16:creationId xmlns:a16="http://schemas.microsoft.com/office/drawing/2014/main" id="{0EE30BB6-3D6E-074E-B103-EF8088620B31}"/>
              </a:ext>
            </a:extLst>
          </p:cNvPr>
          <p:cNvSpPr/>
          <p:nvPr/>
        </p:nvSpPr>
        <p:spPr>
          <a:xfrm>
            <a:off x="2867653" y="3686218"/>
            <a:ext cx="1370156" cy="1371557"/>
          </a:xfrm>
          <a:prstGeom prst="ellipse">
            <a:avLst/>
          </a:prstGeom>
          <a:solidFill>
            <a:srgbClr val="4FA8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/>
              <a:t>MOTHER</a:t>
            </a:r>
            <a:br>
              <a:rPr lang="en-US" sz="1200" dirty="0"/>
            </a:br>
            <a:r>
              <a:rPr lang="en-US" sz="1200" dirty="0"/>
              <a:t>NATURE</a:t>
            </a:r>
            <a:endParaRPr sz="1200" dirty="0"/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/>
              <a:t>76/169/80</a:t>
            </a:r>
            <a:endParaRPr sz="800" dirty="0"/>
          </a:p>
        </p:txBody>
      </p:sp>
      <p:sp>
        <p:nvSpPr>
          <p:cNvPr id="24" name="NUMBER…">
            <a:extLst>
              <a:ext uri="{FF2B5EF4-FFF2-40B4-BE49-F238E27FC236}">
                <a16:creationId xmlns:a16="http://schemas.microsoft.com/office/drawing/2014/main" id="{C683A09A-4807-144A-B3AC-3EB6FC456C77}"/>
              </a:ext>
            </a:extLst>
          </p:cNvPr>
          <p:cNvSpPr/>
          <p:nvPr/>
        </p:nvSpPr>
        <p:spPr>
          <a:xfrm>
            <a:off x="4497244" y="3686218"/>
            <a:ext cx="1370156" cy="1371557"/>
          </a:xfrm>
          <a:prstGeom prst="ellipse">
            <a:avLst/>
          </a:prstGeom>
          <a:solidFill>
            <a:srgbClr val="387C5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100" dirty="0"/>
              <a:t>RAINFOREST</a:t>
            </a:r>
            <a:r>
              <a:rPr sz="1100" dirty="0"/>
              <a:t>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/>
              <a:t>53/125/87</a:t>
            </a:r>
            <a:endParaRPr sz="800" dirty="0"/>
          </a:p>
        </p:txBody>
      </p:sp>
      <p:sp>
        <p:nvSpPr>
          <p:cNvPr id="25" name="NUMBER…">
            <a:extLst>
              <a:ext uri="{FF2B5EF4-FFF2-40B4-BE49-F238E27FC236}">
                <a16:creationId xmlns:a16="http://schemas.microsoft.com/office/drawing/2014/main" id="{502EB190-D36B-B14A-9E29-C7F9C66A708F}"/>
              </a:ext>
            </a:extLst>
          </p:cNvPr>
          <p:cNvSpPr/>
          <p:nvPr/>
        </p:nvSpPr>
        <p:spPr>
          <a:xfrm>
            <a:off x="6126836" y="3686218"/>
            <a:ext cx="1370156" cy="1371557"/>
          </a:xfrm>
          <a:prstGeom prst="ellipse">
            <a:avLst/>
          </a:prstGeom>
          <a:solidFill>
            <a:srgbClr val="81CC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/>
              <a:t>SKY</a:t>
            </a:r>
            <a:r>
              <a:rPr sz="1200" dirty="0"/>
              <a:t>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/>
              <a:t>126/203/239</a:t>
            </a:r>
            <a:endParaRPr sz="800" dirty="0"/>
          </a:p>
        </p:txBody>
      </p:sp>
      <p:sp>
        <p:nvSpPr>
          <p:cNvPr id="26" name="NUMBER…">
            <a:extLst>
              <a:ext uri="{FF2B5EF4-FFF2-40B4-BE49-F238E27FC236}">
                <a16:creationId xmlns:a16="http://schemas.microsoft.com/office/drawing/2014/main" id="{01363141-346B-604F-8308-136F6CCFB686}"/>
              </a:ext>
            </a:extLst>
          </p:cNvPr>
          <p:cNvSpPr/>
          <p:nvPr/>
        </p:nvSpPr>
        <p:spPr>
          <a:xfrm>
            <a:off x="7756427" y="3686218"/>
            <a:ext cx="1370156" cy="1371557"/>
          </a:xfrm>
          <a:prstGeom prst="ellipse">
            <a:avLst/>
          </a:prstGeom>
          <a:solidFill>
            <a:srgbClr val="1894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/>
              <a:t>MACAW</a:t>
            </a:r>
            <a:r>
              <a:rPr sz="1200" dirty="0"/>
              <a:t>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/>
              <a:t>1/147/215</a:t>
            </a:r>
            <a:endParaRPr sz="800" dirty="0"/>
          </a:p>
        </p:txBody>
      </p:sp>
      <p:sp>
        <p:nvSpPr>
          <p:cNvPr id="27" name="NUMBER…">
            <a:extLst>
              <a:ext uri="{FF2B5EF4-FFF2-40B4-BE49-F238E27FC236}">
                <a16:creationId xmlns:a16="http://schemas.microsoft.com/office/drawing/2014/main" id="{7AB8AD2D-04BD-554A-961D-7FA0F634D9F0}"/>
              </a:ext>
            </a:extLst>
          </p:cNvPr>
          <p:cNvSpPr/>
          <p:nvPr/>
        </p:nvSpPr>
        <p:spPr>
          <a:xfrm>
            <a:off x="9386018" y="3686218"/>
            <a:ext cx="1370156" cy="1371557"/>
          </a:xfrm>
          <a:prstGeom prst="ellipse">
            <a:avLst/>
          </a:prstGeom>
          <a:solidFill>
            <a:srgbClr val="2060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/>
              <a:t>OCEAN</a:t>
            </a:r>
            <a:endParaRPr sz="1200" dirty="0"/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/>
              <a:t>26/94/171</a:t>
            </a:r>
            <a:endParaRPr sz="800" dirty="0"/>
          </a:p>
        </p:txBody>
      </p:sp>
      <p:sp>
        <p:nvSpPr>
          <p:cNvPr id="28" name="NUMBER…">
            <a:extLst>
              <a:ext uri="{FF2B5EF4-FFF2-40B4-BE49-F238E27FC236}">
                <a16:creationId xmlns:a16="http://schemas.microsoft.com/office/drawing/2014/main" id="{98618F07-C6F0-5B49-B5D7-85E0A42E08D6}"/>
              </a:ext>
            </a:extLst>
          </p:cNvPr>
          <p:cNvSpPr/>
          <p:nvPr/>
        </p:nvSpPr>
        <p:spPr>
          <a:xfrm>
            <a:off x="1236973" y="5243556"/>
            <a:ext cx="1370156" cy="1371557"/>
          </a:xfrm>
          <a:prstGeom prst="ellipse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>
                <a:solidFill>
                  <a:srgbClr val="5B5C60"/>
                </a:solidFill>
              </a:rPr>
              <a:t>ARCTIC</a:t>
            </a:r>
            <a:r>
              <a:rPr sz="1200" dirty="0">
                <a:solidFill>
                  <a:srgbClr val="5B5C60"/>
                </a:solidFill>
              </a:rPr>
              <a:t>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>
                <a:solidFill>
                  <a:srgbClr val="5B5C60"/>
                </a:solidFill>
              </a:rPr>
              <a:t>255/255/255</a:t>
            </a:r>
            <a:endParaRPr sz="800" dirty="0">
              <a:solidFill>
                <a:srgbClr val="5B5C60"/>
              </a:solidFill>
            </a:endParaRPr>
          </a:p>
        </p:txBody>
      </p:sp>
      <p:sp>
        <p:nvSpPr>
          <p:cNvPr id="29" name="NUMBER…">
            <a:extLst>
              <a:ext uri="{FF2B5EF4-FFF2-40B4-BE49-F238E27FC236}">
                <a16:creationId xmlns:a16="http://schemas.microsoft.com/office/drawing/2014/main" id="{0D3B36AE-23E7-F74E-B0C1-9AD74B9F4380}"/>
              </a:ext>
            </a:extLst>
          </p:cNvPr>
          <p:cNvSpPr/>
          <p:nvPr/>
        </p:nvSpPr>
        <p:spPr>
          <a:xfrm>
            <a:off x="2866564" y="5243556"/>
            <a:ext cx="1370156" cy="1371557"/>
          </a:xfrm>
          <a:prstGeom prst="ellipse">
            <a:avLst/>
          </a:prstGeom>
          <a:solidFill>
            <a:srgbClr val="737C8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/>
              <a:t>LEMUR</a:t>
            </a:r>
            <a:r>
              <a:rPr sz="1200" dirty="0"/>
              <a:t> </a:t>
            </a:r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/>
              <a:t>117/123/130</a:t>
            </a:r>
            <a:endParaRPr sz="800" dirty="0"/>
          </a:p>
        </p:txBody>
      </p:sp>
      <p:sp>
        <p:nvSpPr>
          <p:cNvPr id="30" name="NUMBER…">
            <a:extLst>
              <a:ext uri="{FF2B5EF4-FFF2-40B4-BE49-F238E27FC236}">
                <a16:creationId xmlns:a16="http://schemas.microsoft.com/office/drawing/2014/main" id="{29E18202-2FDF-7B40-8EFD-BA4B80AFD706}"/>
              </a:ext>
            </a:extLst>
          </p:cNvPr>
          <p:cNvSpPr/>
          <p:nvPr/>
        </p:nvSpPr>
        <p:spPr>
          <a:xfrm>
            <a:off x="4496156" y="5243556"/>
            <a:ext cx="1370156" cy="1371557"/>
          </a:xfrm>
          <a:prstGeom prst="ellipse">
            <a:avLst/>
          </a:prstGeom>
          <a:solidFill>
            <a:srgbClr val="5B5C6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Proxima Nova Bold"/>
              </a:defRPr>
            </a:pPr>
            <a:r>
              <a:rPr lang="en-US" sz="1200" dirty="0"/>
              <a:t>PANTHER</a:t>
            </a:r>
            <a:endParaRPr sz="1200" dirty="0"/>
          </a:p>
          <a:p>
            <a:pPr>
              <a:defRPr sz="33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800" dirty="0"/>
              <a:t>92/92/96</a:t>
            </a:r>
            <a:endParaRPr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8FEBB-B41F-D54F-ABE4-1BC7CC936DA5}"/>
              </a:ext>
            </a:extLst>
          </p:cNvPr>
          <p:cNvSpPr txBox="1"/>
          <p:nvPr/>
        </p:nvSpPr>
        <p:spPr>
          <a:xfrm>
            <a:off x="6177906" y="5332710"/>
            <a:ext cx="2965012" cy="12824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5B5C60"/>
                </a:solidFill>
                <a:effectLst/>
                <a:uFillTx/>
                <a:latin typeface="Proxima Nova Rg" panose="02000506030000020004" pitchFamily="2" charset="0"/>
                <a:ea typeface="Helvetica Light"/>
                <a:cs typeface="Helvetica Light"/>
                <a:sym typeface="Helvetica Light"/>
              </a:rPr>
              <a:t>Color codes are for RGB (red, green, blue) you can add these to your color palette by typing in the numbers in the “more colors” menu.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15D01A-AFD3-DB4B-AA5C-8BD573DCC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71" y="5243556"/>
            <a:ext cx="1416050" cy="15303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0E4AD24-F8B1-F445-AFF9-75144FD77716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3456556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mple Statement (Color 1)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rcRect l="70466"/>
          <a:stretch>
            <a:fillRect/>
          </a:stretch>
        </p:blipFill>
        <p:spPr>
          <a:xfrm>
            <a:off x="172438" y="6137750"/>
            <a:ext cx="492037" cy="531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noun_Money_1123012.png" descr="noun_Money_11230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98" y="1773386"/>
            <a:ext cx="1409403" cy="140940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mall library of icons that can be used as needed."/>
          <p:cNvSpPr txBox="1"/>
          <p:nvPr/>
        </p:nvSpPr>
        <p:spPr>
          <a:xfrm>
            <a:off x="2581275" y="1011044"/>
            <a:ext cx="2592056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sz="900" dirty="0"/>
              <a:t>Small library of icons that can be used as needed. </a:t>
            </a:r>
          </a:p>
        </p:txBody>
      </p:sp>
      <p:pic>
        <p:nvPicPr>
          <p:cNvPr id="213" name="noun_Earth_1213079.png" descr="noun_Earth_121307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258" y="1773386"/>
            <a:ext cx="1409403" cy="1409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noun_water droplets_962943.png" descr="noun_water droplets_96294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218" y="1722859"/>
            <a:ext cx="1510458" cy="1510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noun_Community_1284151.png" descr="noun_Community_128415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232" y="1722859"/>
            <a:ext cx="1510458" cy="1510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noun_leaf_2269907.png" descr="noun_leaf_226990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247" y="1729333"/>
            <a:ext cx="1497509" cy="149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noun_Checklist_619423.png" descr="noun_Checklist_61942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245" y="3631158"/>
            <a:ext cx="1497509" cy="149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noun_Tree_2270025.png" descr="noun_Tree_227002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731" y="3624684"/>
            <a:ext cx="1510457" cy="1510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noun_Fishing_1639417.png" descr="noun_Fishing_163941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7692" y="3631158"/>
            <a:ext cx="1497510" cy="149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noun_Location_2262636.png" descr="noun_Location_226263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0706" y="3631158"/>
            <a:ext cx="1497510" cy="149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noun_coffee beans_1748119.png" descr="noun_coffee beans_1748119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721" y="3631158"/>
            <a:ext cx="1497509" cy="149750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mall library of icons that can be used as needed.">
            <a:extLst>
              <a:ext uri="{FF2B5EF4-FFF2-40B4-BE49-F238E27FC236}">
                <a16:creationId xmlns:a16="http://schemas.microsoft.com/office/drawing/2014/main" id="{0A646712-D996-0546-89A8-1AD2AE8B9009}"/>
              </a:ext>
            </a:extLst>
          </p:cNvPr>
          <p:cNvSpPr txBox="1"/>
          <p:nvPr/>
        </p:nvSpPr>
        <p:spPr>
          <a:xfrm>
            <a:off x="1087421" y="5705508"/>
            <a:ext cx="3674083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en-US" sz="900" dirty="0"/>
              <a:t>More icons available here: </a:t>
            </a:r>
            <a:r>
              <a:rPr lang="en-US" sz="900" dirty="0">
                <a:hlinkClick r:id="rId13"/>
              </a:rPr>
              <a:t>https://ci.tandemvault.com/powerpoint-icons</a:t>
            </a:r>
            <a:r>
              <a:rPr lang="en-US" sz="900" dirty="0"/>
              <a:t> </a:t>
            </a:r>
            <a:endParaRPr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85373-8DDC-0A4C-94FA-B22A93157071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353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hank You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B61-C69D-D544-8AC4-C9B040BA465D}"/>
              </a:ext>
            </a:extLst>
          </p:cNvPr>
          <p:cNvSpPr/>
          <p:nvPr/>
        </p:nvSpPr>
        <p:spPr>
          <a:xfrm>
            <a:off x="-183573" y="5433518"/>
            <a:ext cx="12559146" cy="297517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98000">
                <a:schemeClr val="bg2">
                  <a:lumMod val="10000"/>
                  <a:alpha val="47973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8016" y="2629398"/>
            <a:ext cx="7895968" cy="11208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95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roxima Nova Rg" panose="02000506030000020004" pitchFamily="2" charset="0"/>
                <a:ea typeface="Proxima Nova ExCn Thin" charset="0"/>
                <a:cs typeface="Proxima Nova ExCn Thin" charset="0"/>
                <a:sym typeface="Helvetica Light"/>
              </a:rPr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15" y="5167403"/>
            <a:ext cx="2561969" cy="818491"/>
          </a:xfrm>
          <a:prstGeom prst="rect">
            <a:avLst/>
          </a:prstGeom>
        </p:spPr>
      </p:pic>
      <p:sp>
        <p:nvSpPr>
          <p:cNvPr id="8" name="©Photo credit">
            <a:extLst>
              <a:ext uri="{FF2B5EF4-FFF2-40B4-BE49-F238E27FC236}">
                <a16:creationId xmlns:a16="http://schemas.microsoft.com/office/drawing/2014/main" id="{1A2C794E-936F-2543-A207-A98BE7EA27AC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1306946" y="6280745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900" cap="all" spc="-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EAE1F-9B67-B142-ACC4-C76525E59EAC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bg1"/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827798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E0D2-2C53-8E43-8AB1-07A01B77B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1A1A5-8CA7-764F-88D0-7B4EE55F5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53BFD-084B-0242-827C-9F9BFE6E6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6CD9F-9332-6E4F-BAF5-C116D361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989C4-FBB4-1542-BD23-07189D5D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3E9A-889E-C545-8C64-48E48847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13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3669-0438-1C4A-9C5B-EBC20ECC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1CE84-3EBA-CC4A-979C-97420C89C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50FA-1ABC-2D4A-A180-7EFB7856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72820-386B-DF4A-A105-DC4155ED4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9A87E-DFF0-B248-BABD-2105BC3A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3E9A-889E-C545-8C64-48E48847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32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8AD365-EE4A-F94A-B692-88A029D1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8D383-4C08-8F4A-86BD-DAE7894D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EFA56-48F1-2343-A492-9A44CE8F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3E9A-889E-C545-8C64-48E48847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6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bg>
      <p:bgPr>
        <a:gradFill flip="none" rotWithShape="1">
          <a:gsLst>
            <a:gs pos="0">
              <a:srgbClr val="FFFFFF"/>
            </a:gs>
            <a:gs pos="72781">
              <a:srgbClr val="E0E0E0"/>
            </a:gs>
            <a:gs pos="97097">
              <a:srgbClr val="C0C0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i_96721788.jpg" descr="ci_96721788.jpg"/>
          <p:cNvPicPr>
            <a:picLocks noChangeAspect="1"/>
          </p:cNvPicPr>
          <p:nvPr/>
        </p:nvPicPr>
        <p:blipFill>
          <a:blip r:embed="rId2"/>
          <a:srcRect t="8042" b="7487"/>
          <a:stretch>
            <a:fillRect/>
          </a:stretch>
        </p:blipFill>
        <p:spPr>
          <a:xfrm>
            <a:off x="-21961" y="1641"/>
            <a:ext cx="12235922" cy="690006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5AE25B-7DE7-A143-AA3A-77A43B5E988E}"/>
              </a:ext>
            </a:extLst>
          </p:cNvPr>
          <p:cNvSpPr/>
          <p:nvPr/>
        </p:nvSpPr>
        <p:spPr>
          <a:xfrm>
            <a:off x="-183573" y="5433518"/>
            <a:ext cx="12559146" cy="297517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98000">
                <a:schemeClr val="bg2">
                  <a:lumMod val="10000"/>
                  <a:alpha val="47973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Presentation Title">
            <a:extLst>
              <a:ext uri="{FF2B5EF4-FFF2-40B4-BE49-F238E27FC236}">
                <a16:creationId xmlns:a16="http://schemas.microsoft.com/office/drawing/2014/main" id="{3174D588-83F5-3C4E-B88E-6AD6A79E5316}"/>
              </a:ext>
            </a:extLst>
          </p:cNvPr>
          <p:cNvSpPr txBox="1">
            <a:spLocks noGrp="1"/>
          </p:cNvSpPr>
          <p:nvPr>
            <p:ph type="body" sz="half" idx="14"/>
          </p:nvPr>
        </p:nvSpPr>
        <p:spPr>
          <a:xfrm>
            <a:off x="1372625" y="2496090"/>
            <a:ext cx="9446750" cy="1820888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8500" cap="all" spc="-85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 ExCn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Insert Date Here">
            <a:extLst>
              <a:ext uri="{FF2B5EF4-FFF2-40B4-BE49-F238E27FC236}">
                <a16:creationId xmlns:a16="http://schemas.microsoft.com/office/drawing/2014/main" id="{EF1FF26B-97FB-9F4C-A949-D7AD52655CE6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889000" y="3898956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Presenter Name | Title</a:t>
            </a:r>
          </a:p>
        </p:txBody>
      </p:sp>
      <p:sp>
        <p:nvSpPr>
          <p:cNvPr id="12" name="©Photo credit">
            <a:extLst>
              <a:ext uri="{FF2B5EF4-FFF2-40B4-BE49-F238E27FC236}">
                <a16:creationId xmlns:a16="http://schemas.microsoft.com/office/drawing/2014/main" id="{BF0E9472-D4CB-534C-8E3E-79B5C0804617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1306946" y="6280745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900" cap="all" spc="-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6D60AECE-15C5-4645-8C1F-A90C64D57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95" y="4928050"/>
            <a:ext cx="2536411" cy="808274"/>
          </a:xfrm>
          <a:prstGeom prst="rect">
            <a:avLst/>
          </a:prstGeom>
        </p:spPr>
      </p:pic>
      <p:sp>
        <p:nvSpPr>
          <p:cNvPr id="15" name="Insert Date Here">
            <a:extLst>
              <a:ext uri="{FF2B5EF4-FFF2-40B4-BE49-F238E27FC236}">
                <a16:creationId xmlns:a16="http://schemas.microsoft.com/office/drawing/2014/main" id="{0F08B3C0-1AFB-C146-B7CC-504E8927224B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889000" y="4379016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00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FC2E7-37E5-FB45-BA52-C25D67B587E7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bg1"/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034191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resentation Title">
    <p:bg>
      <p:bgPr>
        <a:gradFill flip="none" rotWithShape="1">
          <a:gsLst>
            <a:gs pos="0">
              <a:srgbClr val="FFFFFF"/>
            </a:gs>
            <a:gs pos="72781">
              <a:srgbClr val="E0E0E0"/>
            </a:gs>
            <a:gs pos="97097">
              <a:srgbClr val="C0C0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i_9672178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/>
        </p:blipFill>
        <p:spPr>
          <a:xfrm>
            <a:off x="-21961" y="1641"/>
            <a:ext cx="12235922" cy="690006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DB04A9-D171-4C49-B5C8-06E935826E90}"/>
              </a:ext>
            </a:extLst>
          </p:cNvPr>
          <p:cNvSpPr/>
          <p:nvPr/>
        </p:nvSpPr>
        <p:spPr>
          <a:xfrm>
            <a:off x="-183573" y="5433518"/>
            <a:ext cx="12559146" cy="297517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98000">
                <a:schemeClr val="bg2">
                  <a:lumMod val="10000"/>
                  <a:alpha val="47973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Presentation Title"/>
          <p:cNvSpPr txBox="1">
            <a:spLocks noGrp="1"/>
          </p:cNvSpPr>
          <p:nvPr>
            <p:ph type="body" sz="half" idx="14"/>
          </p:nvPr>
        </p:nvSpPr>
        <p:spPr>
          <a:xfrm>
            <a:off x="1372625" y="2496090"/>
            <a:ext cx="9446750" cy="1820888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8500" cap="all" spc="-85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 ExCn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Insert Date Her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889000" y="3898956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Presenter Name | Title</a:t>
            </a:r>
          </a:p>
        </p:txBody>
      </p:sp>
      <p:sp>
        <p:nvSpPr>
          <p:cNvPr id="24" name="©Photo credit"/>
          <p:cNvSpPr txBox="1">
            <a:spLocks noGrp="1"/>
          </p:cNvSpPr>
          <p:nvPr>
            <p:ph type="body" sz="quarter" idx="16"/>
          </p:nvPr>
        </p:nvSpPr>
        <p:spPr>
          <a:xfrm>
            <a:off x="1306946" y="6280745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900" cap="all" spc="-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4130D495-74C7-A94C-B926-3C04D35E7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95" y="4928050"/>
            <a:ext cx="2536411" cy="808274"/>
          </a:xfrm>
          <a:prstGeom prst="rect">
            <a:avLst/>
          </a:prstGeom>
        </p:spPr>
      </p:pic>
      <p:sp>
        <p:nvSpPr>
          <p:cNvPr id="10" name="Insert Date Here">
            <a:extLst>
              <a:ext uri="{FF2B5EF4-FFF2-40B4-BE49-F238E27FC236}">
                <a16:creationId xmlns:a16="http://schemas.microsoft.com/office/drawing/2014/main" id="{D88A1ED7-C299-5C42-BC6F-AD8527D0C493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889000" y="4379016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00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63AB6-F4BD-DF4A-BD84-F2471A44734D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bg1"/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70639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resentation Title">
    <p:bg>
      <p:bgPr>
        <a:gradFill flip="none" rotWithShape="1">
          <a:gsLst>
            <a:gs pos="0">
              <a:srgbClr val="FFFFFF"/>
            </a:gs>
            <a:gs pos="72781">
              <a:srgbClr val="E0E0E0"/>
            </a:gs>
            <a:gs pos="97097">
              <a:srgbClr val="C0C0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i_9672178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" b="2981"/>
          <a:stretch/>
        </p:blipFill>
        <p:spPr>
          <a:xfrm>
            <a:off x="-21961" y="1641"/>
            <a:ext cx="12235922" cy="690006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97B8FF-21C0-1043-B7E1-C998AFC4E4BE}"/>
              </a:ext>
            </a:extLst>
          </p:cNvPr>
          <p:cNvSpPr/>
          <p:nvPr/>
        </p:nvSpPr>
        <p:spPr>
          <a:xfrm>
            <a:off x="-183573" y="5433518"/>
            <a:ext cx="12559146" cy="297517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98000">
                <a:schemeClr val="bg2">
                  <a:lumMod val="10000"/>
                  <a:alpha val="47973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Presentation Title"/>
          <p:cNvSpPr txBox="1">
            <a:spLocks noGrp="1"/>
          </p:cNvSpPr>
          <p:nvPr>
            <p:ph type="body" sz="half" idx="14"/>
          </p:nvPr>
        </p:nvSpPr>
        <p:spPr>
          <a:xfrm>
            <a:off x="1372625" y="2496090"/>
            <a:ext cx="9446750" cy="1820888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8500" cap="all" spc="-85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 ExCn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Insert Date Her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889000" y="3898956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Presenter Name | Title</a:t>
            </a:r>
          </a:p>
        </p:txBody>
      </p:sp>
      <p:sp>
        <p:nvSpPr>
          <p:cNvPr id="24" name="©Photo credit"/>
          <p:cNvSpPr txBox="1">
            <a:spLocks noGrp="1"/>
          </p:cNvSpPr>
          <p:nvPr>
            <p:ph type="body" sz="quarter" idx="16"/>
          </p:nvPr>
        </p:nvSpPr>
        <p:spPr>
          <a:xfrm>
            <a:off x="1306946" y="6280745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900" cap="all" spc="-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7155A15C-369A-3B41-92F8-83D39A8E7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95" y="4928050"/>
            <a:ext cx="2536411" cy="808274"/>
          </a:xfrm>
          <a:prstGeom prst="rect">
            <a:avLst/>
          </a:prstGeom>
        </p:spPr>
      </p:pic>
      <p:sp>
        <p:nvSpPr>
          <p:cNvPr id="10" name="Insert Date Here">
            <a:extLst>
              <a:ext uri="{FF2B5EF4-FFF2-40B4-BE49-F238E27FC236}">
                <a16:creationId xmlns:a16="http://schemas.microsoft.com/office/drawing/2014/main" id="{0C0DB625-E5D0-EE4C-8714-7464061D0317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889000" y="4379016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00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1331E-4ECE-8941-89D5-76C95DB629AF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bg1"/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82649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resentation Title">
    <p:bg>
      <p:bgPr>
        <a:gradFill flip="none" rotWithShape="1">
          <a:gsLst>
            <a:gs pos="0">
              <a:srgbClr val="FFFFFF"/>
            </a:gs>
            <a:gs pos="72781">
              <a:srgbClr val="E0E0E0"/>
            </a:gs>
            <a:gs pos="97097">
              <a:srgbClr val="C0C0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71FFE6-0B08-634A-8561-2353F6D01B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/>
          <a:p>
            <a:r>
              <a:rPr lang="en-US" dirty="0"/>
              <a:t>Insert your own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7B8FF-21C0-1043-B7E1-C998AFC4E4BE}"/>
              </a:ext>
            </a:extLst>
          </p:cNvPr>
          <p:cNvSpPr/>
          <p:nvPr/>
        </p:nvSpPr>
        <p:spPr>
          <a:xfrm>
            <a:off x="-183573" y="5433518"/>
            <a:ext cx="12559146" cy="297517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98000">
                <a:schemeClr val="bg2">
                  <a:lumMod val="10000"/>
                  <a:alpha val="47973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Presentation Title"/>
          <p:cNvSpPr txBox="1">
            <a:spLocks noGrp="1"/>
          </p:cNvSpPr>
          <p:nvPr>
            <p:ph type="body" sz="half" idx="14"/>
          </p:nvPr>
        </p:nvSpPr>
        <p:spPr>
          <a:xfrm>
            <a:off x="1372625" y="2496090"/>
            <a:ext cx="9446750" cy="1820888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8500" cap="all" spc="-85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 ExCn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Insert Date Her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889000" y="3898956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Presenter Name | Title</a:t>
            </a:r>
          </a:p>
        </p:txBody>
      </p:sp>
      <p:sp>
        <p:nvSpPr>
          <p:cNvPr id="24" name="©Photo credit"/>
          <p:cNvSpPr txBox="1">
            <a:spLocks noGrp="1"/>
          </p:cNvSpPr>
          <p:nvPr>
            <p:ph type="body" sz="quarter" idx="16"/>
          </p:nvPr>
        </p:nvSpPr>
        <p:spPr>
          <a:xfrm>
            <a:off x="1306946" y="6280745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900" cap="all" spc="-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7155A15C-369A-3B41-92F8-83D39A8E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95" y="4928050"/>
            <a:ext cx="2536411" cy="808274"/>
          </a:xfrm>
          <a:prstGeom prst="rect">
            <a:avLst/>
          </a:prstGeom>
        </p:spPr>
      </p:pic>
      <p:sp>
        <p:nvSpPr>
          <p:cNvPr id="11" name="Insert Date Here">
            <a:extLst>
              <a:ext uri="{FF2B5EF4-FFF2-40B4-BE49-F238E27FC236}">
                <a16:creationId xmlns:a16="http://schemas.microsoft.com/office/drawing/2014/main" id="{8C9600D1-F724-3F41-A3E2-57FBD6E95D9B}"/>
              </a:ext>
            </a:extLst>
          </p:cNvPr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889000" y="4379016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00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12974-EAC1-DE49-B78F-6C3E776CDD4E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bg1"/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5454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4B161F-4CAD-EA43-A328-4ECA04A64400}"/>
              </a:ext>
            </a:extLst>
          </p:cNvPr>
          <p:cNvSpPr/>
          <p:nvPr/>
        </p:nvSpPr>
        <p:spPr>
          <a:xfrm>
            <a:off x="0" y="3280242"/>
            <a:ext cx="12192000" cy="297517"/>
          </a:xfrm>
          <a:prstGeom prst="rect">
            <a:avLst/>
          </a:prstGeom>
          <a:solidFill>
            <a:srgbClr val="2060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4" name="section Title"/>
          <p:cNvSpPr txBox="1">
            <a:spLocks noGrp="1"/>
          </p:cNvSpPr>
          <p:nvPr>
            <p:ph type="body" sz="half" idx="14"/>
          </p:nvPr>
        </p:nvSpPr>
        <p:spPr>
          <a:xfrm>
            <a:off x="516169" y="2108931"/>
            <a:ext cx="11159663" cy="21510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8000" cap="all" spc="-160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 ExCn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apture the attention of your audience with a simple, bold headline."/>
          <p:cNvSpPr txBox="1">
            <a:spLocks noGrp="1"/>
          </p:cNvSpPr>
          <p:nvPr>
            <p:ph type="body" sz="quarter" idx="15"/>
          </p:nvPr>
        </p:nvSpPr>
        <p:spPr>
          <a:xfrm>
            <a:off x="3327863" y="3751133"/>
            <a:ext cx="5536275" cy="104328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buSzTx/>
              <a:buNone/>
              <a:defRPr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D8F6F-E8F2-CF46-A91B-85AA21E1F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4" y="6195526"/>
            <a:ext cx="368299" cy="462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079C3A-BEA4-9341-A0A6-F066D73A519A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bg1"/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212725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4B161F-4CAD-EA43-A328-4ECA04A64400}"/>
              </a:ext>
            </a:extLst>
          </p:cNvPr>
          <p:cNvSpPr/>
          <p:nvPr/>
        </p:nvSpPr>
        <p:spPr>
          <a:xfrm>
            <a:off x="0" y="3280242"/>
            <a:ext cx="12192000" cy="297517"/>
          </a:xfrm>
          <a:prstGeom prst="rect">
            <a:avLst/>
          </a:prstGeom>
          <a:solidFill>
            <a:srgbClr val="387C5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4" name="section Title"/>
          <p:cNvSpPr txBox="1">
            <a:spLocks noGrp="1"/>
          </p:cNvSpPr>
          <p:nvPr>
            <p:ph type="body" sz="half" idx="14"/>
          </p:nvPr>
        </p:nvSpPr>
        <p:spPr>
          <a:xfrm>
            <a:off x="516169" y="2108931"/>
            <a:ext cx="11159663" cy="21510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8000" cap="all" spc="-160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 ExCn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apture the attention of your audience with a simple, bold headline."/>
          <p:cNvSpPr txBox="1">
            <a:spLocks noGrp="1"/>
          </p:cNvSpPr>
          <p:nvPr>
            <p:ph type="body" sz="quarter" idx="15"/>
          </p:nvPr>
        </p:nvSpPr>
        <p:spPr>
          <a:xfrm>
            <a:off x="3327863" y="3751133"/>
            <a:ext cx="5536275" cy="104328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buSzTx/>
              <a:buNone/>
              <a:defRPr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D8F6F-E8F2-CF46-A91B-85AA21E1F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4" y="6195526"/>
            <a:ext cx="368299" cy="462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F6BEE-A52C-7E42-8862-1B6D8442244F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bg1"/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17772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4B161F-4CAD-EA43-A328-4ECA04A64400}"/>
              </a:ext>
            </a:extLst>
          </p:cNvPr>
          <p:cNvSpPr/>
          <p:nvPr/>
        </p:nvSpPr>
        <p:spPr>
          <a:xfrm>
            <a:off x="0" y="3280242"/>
            <a:ext cx="12192000" cy="297517"/>
          </a:xfrm>
          <a:prstGeom prst="rect">
            <a:avLst/>
          </a:prstGeom>
          <a:solidFill>
            <a:srgbClr val="E4674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4" name="section Title"/>
          <p:cNvSpPr txBox="1">
            <a:spLocks noGrp="1"/>
          </p:cNvSpPr>
          <p:nvPr>
            <p:ph type="body" sz="half" idx="14"/>
          </p:nvPr>
        </p:nvSpPr>
        <p:spPr>
          <a:xfrm>
            <a:off x="516169" y="2108931"/>
            <a:ext cx="11159663" cy="21510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8000" cap="all" spc="-160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 ExCn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apture the attention of your audience with a simple, bold headline."/>
          <p:cNvSpPr txBox="1">
            <a:spLocks noGrp="1"/>
          </p:cNvSpPr>
          <p:nvPr>
            <p:ph type="body" sz="quarter" idx="15"/>
          </p:nvPr>
        </p:nvSpPr>
        <p:spPr>
          <a:xfrm>
            <a:off x="3327863" y="3751133"/>
            <a:ext cx="5536275" cy="104328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buSzTx/>
              <a:buNone/>
              <a:defRPr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©Photo credit">
            <a:extLst>
              <a:ext uri="{FF2B5EF4-FFF2-40B4-BE49-F238E27FC236}">
                <a16:creationId xmlns:a16="http://schemas.microsoft.com/office/drawing/2014/main" id="{D6DB617D-93F0-0B40-98AE-65DE19ADBCEB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1306946" y="6280745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900" cap="all" spc="-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CB79D11-A63F-1F47-8C10-4A536580BCE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838102" y="6540500"/>
            <a:ext cx="283732" cy="2872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fld id="{C07B3E9A-889E-C545-8C64-48E4884749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466F1-2EAA-114E-815E-812FA3D10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4" y="6195526"/>
            <a:ext cx="368299" cy="4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5202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i_96721788.jpg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0D651-EC09-AD4E-90E2-778CC0105ECD}"/>
              </a:ext>
            </a:extLst>
          </p:cNvPr>
          <p:cNvSpPr/>
          <p:nvPr/>
        </p:nvSpPr>
        <p:spPr>
          <a:xfrm>
            <a:off x="-183573" y="5433518"/>
            <a:ext cx="12559146" cy="297517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98000">
                <a:schemeClr val="bg2">
                  <a:lumMod val="10000"/>
                  <a:alpha val="47973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7" name="Image Caption…"/>
          <p:cNvSpPr txBox="1">
            <a:spLocks noGrp="1"/>
          </p:cNvSpPr>
          <p:nvPr>
            <p:ph type="body" sz="quarter" idx="15"/>
          </p:nvPr>
        </p:nvSpPr>
        <p:spPr>
          <a:xfrm>
            <a:off x="259464" y="4382144"/>
            <a:ext cx="5773943" cy="1612471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pPr marL="0" lvl="0" indent="0">
              <a:lnSpc>
                <a:spcPct val="50000"/>
              </a:lnSpc>
              <a:spcBef>
                <a:spcPts val="0"/>
              </a:spcBef>
              <a:buSzTx/>
              <a:buNone/>
              <a:defRPr sz="6300" cap="all" spc="-63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 ExCn Bold"/>
              </a:defRPr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50000"/>
              </a:lnSpc>
              <a:spcBef>
                <a:spcPts val="0"/>
              </a:spcBef>
              <a:buSzTx/>
              <a:buNone/>
              <a:defRPr sz="6300" cap="all" spc="-63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 ExCn Bold"/>
              </a:defRPr>
            </a:pPr>
            <a:r>
              <a:rPr lang="en-US"/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1AE13-51CE-3B4B-B601-484264BFB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4" y="6195526"/>
            <a:ext cx="368299" cy="462955"/>
          </a:xfrm>
          <a:prstGeom prst="rect">
            <a:avLst/>
          </a:prstGeom>
        </p:spPr>
      </p:pic>
      <p:sp>
        <p:nvSpPr>
          <p:cNvPr id="9" name="©Photo credit">
            <a:extLst>
              <a:ext uri="{FF2B5EF4-FFF2-40B4-BE49-F238E27FC236}">
                <a16:creationId xmlns:a16="http://schemas.microsoft.com/office/drawing/2014/main" id="{E23198C1-0DC8-F44A-BC7B-C696E91087D2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1306946" y="6280745"/>
            <a:ext cx="10414000" cy="462955"/>
          </a:xfrm>
          <a:prstGeom prst="rect">
            <a:avLst/>
          </a:prstGeom>
          <a:effectLst>
            <a:outerShdw blurRad="1270000" dir="5400000" rotWithShape="0">
              <a:srgbClr val="000000"/>
            </a:outerShdw>
          </a:effectLst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900" cap="all" spc="-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EBC94-ECD9-1B4A-AAC3-081389D7740D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sz="1200" b="0" i="0" smtClean="0">
                <a:solidFill>
                  <a:schemeClr val="bg1"/>
                </a:solidFill>
                <a:latin typeface="Proxima Nova Rg" panose="02000506030000020004" pitchFamily="2" charset="0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roxima Nova Rg" panose="02000506030000020004" pitchFamily="2" charset="0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833342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99762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C07B3E9A-889E-C545-8C64-48E48847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7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ransition spd="med"/>
  <p:hf sldNum="0" hdr="0" ftr="0" dt="0"/>
  <p:txStyles>
    <p:title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all" spc="-75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Proxima Nova ExCn Bold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all" spc="-75" baseline="0">
          <a:ln>
            <a:noFill/>
          </a:ln>
          <a:solidFill>
            <a:srgbClr val="F89321"/>
          </a:solidFill>
          <a:uFillTx/>
          <a:latin typeface="+mj-lt"/>
          <a:ea typeface="+mj-ea"/>
          <a:cs typeface="+mj-cs"/>
          <a:sym typeface="Proxima Nova ExCn Bold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all" spc="-75" baseline="0">
          <a:ln>
            <a:noFill/>
          </a:ln>
          <a:solidFill>
            <a:srgbClr val="F89321"/>
          </a:solidFill>
          <a:uFillTx/>
          <a:latin typeface="+mj-lt"/>
          <a:ea typeface="+mj-ea"/>
          <a:cs typeface="+mj-cs"/>
          <a:sym typeface="Proxima Nova ExCn Bold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all" spc="-75" baseline="0">
          <a:ln>
            <a:noFill/>
          </a:ln>
          <a:solidFill>
            <a:srgbClr val="F89321"/>
          </a:solidFill>
          <a:uFillTx/>
          <a:latin typeface="+mj-lt"/>
          <a:ea typeface="+mj-ea"/>
          <a:cs typeface="+mj-cs"/>
          <a:sym typeface="Proxima Nova ExCn Bold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all" spc="-75" baseline="0">
          <a:ln>
            <a:noFill/>
          </a:ln>
          <a:solidFill>
            <a:srgbClr val="F89321"/>
          </a:solidFill>
          <a:uFillTx/>
          <a:latin typeface="+mj-lt"/>
          <a:ea typeface="+mj-ea"/>
          <a:cs typeface="+mj-cs"/>
          <a:sym typeface="Proxima Nova ExCn Bold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all" spc="-75" baseline="0">
          <a:ln>
            <a:noFill/>
          </a:ln>
          <a:solidFill>
            <a:srgbClr val="F89321"/>
          </a:solidFill>
          <a:uFillTx/>
          <a:latin typeface="+mj-lt"/>
          <a:ea typeface="+mj-ea"/>
          <a:cs typeface="+mj-cs"/>
          <a:sym typeface="Proxima Nova ExCn Bold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all" spc="-75" baseline="0">
          <a:ln>
            <a:noFill/>
          </a:ln>
          <a:solidFill>
            <a:srgbClr val="F89321"/>
          </a:solidFill>
          <a:uFillTx/>
          <a:latin typeface="+mj-lt"/>
          <a:ea typeface="+mj-ea"/>
          <a:cs typeface="+mj-cs"/>
          <a:sym typeface="Proxima Nova ExCn Bold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all" spc="-75" baseline="0">
          <a:ln>
            <a:noFill/>
          </a:ln>
          <a:solidFill>
            <a:srgbClr val="F89321"/>
          </a:solidFill>
          <a:uFillTx/>
          <a:latin typeface="+mj-lt"/>
          <a:ea typeface="+mj-ea"/>
          <a:cs typeface="+mj-cs"/>
          <a:sym typeface="Proxima Nova ExCn Bold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all" spc="-75" baseline="0">
          <a:ln>
            <a:noFill/>
          </a:ln>
          <a:solidFill>
            <a:srgbClr val="F89321"/>
          </a:solidFill>
          <a:uFillTx/>
          <a:latin typeface="+mj-lt"/>
          <a:ea typeface="+mj-ea"/>
          <a:cs typeface="+mj-cs"/>
          <a:sym typeface="Proxima Nova ExCn Bold"/>
        </a:defRPr>
      </a:lvl9pPr>
    </p:titleStyle>
    <p:bodyStyle>
      <a:lvl1pPr marL="280865" marR="0" indent="-280865" algn="l" defTabSz="41275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0">
          <a:ln>
            <a:noFill/>
          </a:ln>
          <a:solidFill>
            <a:srgbClr val="565656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598365" marR="0" indent="-280865" algn="l" defTabSz="41275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0">
          <a:ln>
            <a:noFill/>
          </a:ln>
          <a:solidFill>
            <a:srgbClr val="565656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915865" marR="0" indent="-280865" algn="l" defTabSz="41275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0">
          <a:ln>
            <a:noFill/>
          </a:ln>
          <a:solidFill>
            <a:srgbClr val="565656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233365" marR="0" indent="-280865" algn="l" defTabSz="41275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0">
          <a:ln>
            <a:noFill/>
          </a:ln>
          <a:solidFill>
            <a:srgbClr val="565656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1550865" marR="0" indent="-280865" algn="l" defTabSz="41275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0">
          <a:ln>
            <a:noFill/>
          </a:ln>
          <a:solidFill>
            <a:srgbClr val="565656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1868365" marR="0" indent="-280865" algn="l" defTabSz="41275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0">
          <a:ln>
            <a:noFill/>
          </a:ln>
          <a:solidFill>
            <a:srgbClr val="565656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2185865" marR="0" indent="-280865" algn="l" defTabSz="41275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0">
          <a:ln>
            <a:noFill/>
          </a:ln>
          <a:solidFill>
            <a:srgbClr val="565656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2503365" marR="0" indent="-280865" algn="l" defTabSz="41275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0">
          <a:ln>
            <a:noFill/>
          </a:ln>
          <a:solidFill>
            <a:srgbClr val="565656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2820865" marR="0" indent="-280865" algn="l" defTabSz="41275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0">
          <a:ln>
            <a:noFill/>
          </a:ln>
          <a:solidFill>
            <a:srgbClr val="565656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8.xml"/><Relationship Id="rId3" Type="http://schemas.openxmlformats.org/officeDocument/2006/relationships/image" Target="../media/image100.png"/><Relationship Id="rId7" Type="http://schemas.openxmlformats.org/officeDocument/2006/relationships/image" Target="../media/image300.png"/><Relationship Id="rId12" Type="http://schemas.openxmlformats.org/officeDocument/2006/relationships/customXml" Target="../ink/ink7.xml"/><Relationship Id="rId2" Type="http://schemas.openxmlformats.org/officeDocument/2006/relationships/customXml" Target="../ink/ink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20.png"/><Relationship Id="rId15" Type="http://schemas.openxmlformats.org/officeDocument/2006/relationships/customXml" Target="../ink/ink10.xml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88BBFD-91C8-4346-9F72-69A116111470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372625" y="2496090"/>
            <a:ext cx="9299550" cy="126171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Impact 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3C3B6-F73A-004F-A66E-93EE238F95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Cat Chamberlain | Postdoctoral Associate – Impact Forecasting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FD551-C409-E946-AD7F-884707473B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© Charlie Shoemaker for Conservation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1220841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73BE-43BC-8F41-B9FF-929DD39C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Results: Land cover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BBD04-5A7B-7B4F-BB3B-E895ABA35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5" y="1925564"/>
            <a:ext cx="54864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49E7ED-8909-294B-87F2-DCC2CF07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556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4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73BE-43BC-8F41-B9FF-929DD39C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Results: NDVI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13088-7290-C34E-BB23-AD3B2831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0" y="183788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77D84-14B3-1B46-B78C-372858563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60" y="183788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6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A256-9721-0649-BCC3-D400ACA8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initial questions/issues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C321B-64B4-5E40-95F6-B24A5920AA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0598" y="1463041"/>
            <a:ext cx="8302294" cy="3995479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Rstan</a:t>
            </a:r>
            <a:r>
              <a:rPr lang="en-US" dirty="0"/>
              <a:t> is being weird!! Every time I try to change </a:t>
            </a:r>
            <a:r>
              <a:rPr lang="en-US" dirty="0" err="1"/>
              <a:t>adapt_delta</a:t>
            </a:r>
            <a:r>
              <a:rPr lang="en-US" dirty="0"/>
              <a:t>() I get this error:</a:t>
            </a:r>
          </a:p>
          <a:p>
            <a:pPr lvl="1"/>
            <a:r>
              <a:rPr lang="en-US" dirty="0"/>
              <a:t>Error in </a:t>
            </a:r>
            <a:r>
              <a:rPr lang="en-US" dirty="0" err="1"/>
              <a:t>unserialize</a:t>
            </a:r>
            <a:r>
              <a:rPr lang="en-US" dirty="0"/>
              <a:t>(</a:t>
            </a:r>
            <a:r>
              <a:rPr lang="en-US" dirty="0" err="1"/>
              <a:t>socklist</a:t>
            </a:r>
            <a:r>
              <a:rPr lang="en-US" dirty="0"/>
              <a:t>[[n]]) : error reading from connection</a:t>
            </a:r>
          </a:p>
          <a:p>
            <a:r>
              <a:rPr lang="en-US" dirty="0"/>
              <a:t>I only have 5 NCS interventions right now in the data and one intervention only has a couple of observations... Is that okay?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I’m worried I don’t have enough observations for how much I am asking...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C31F8-819A-DD4C-BA4C-AD330436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35" y="3748878"/>
            <a:ext cx="8844419" cy="78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263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118C-357D-D64D-8E12-B65253C3B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Ways to integrate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07C0F-475D-D747-AA40-23AC45A24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69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Provide a tool that outputs figures and maps with forecasts: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CE8F4-917E-DA49-B1CB-E655205BB310}"/>
              </a:ext>
            </a:extLst>
          </p:cNvPr>
          <p:cNvSpPr txBox="1"/>
          <p:nvPr/>
        </p:nvSpPr>
        <p:spPr>
          <a:xfrm>
            <a:off x="-40104" y="2658420"/>
            <a:ext cx="1168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Example:  Restoration project in Brazil... how will total carbon storage change over time with NCS intervention?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AD1E6A-3B24-0140-8FBD-0E377F62740E}"/>
              </a:ext>
            </a:extLst>
          </p:cNvPr>
          <p:cNvGrpSpPr/>
          <p:nvPr/>
        </p:nvGrpSpPr>
        <p:grpSpPr>
          <a:xfrm>
            <a:off x="874963" y="3744473"/>
            <a:ext cx="2957760" cy="2473920"/>
            <a:chOff x="874963" y="3744473"/>
            <a:chExt cx="2957760" cy="24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2AC56A1-1A1E-E643-A362-1B7E5B06CC42}"/>
                    </a:ext>
                  </a:extLst>
                </p14:cNvPr>
                <p14:cNvContentPartPr/>
                <p14:nvPr/>
              </p14:nvContentPartPr>
              <p14:xfrm>
                <a:off x="874963" y="3744473"/>
                <a:ext cx="2867040" cy="225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2AC56A1-1A1E-E643-A362-1B7E5B06CC4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3403" y="3682913"/>
                  <a:ext cx="2990160" cy="23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DC2098-1FF9-3B44-B4AF-FACAA5ABF8B0}"/>
                    </a:ext>
                  </a:extLst>
                </p14:cNvPr>
                <p14:cNvContentPartPr/>
                <p14:nvPr/>
              </p14:nvContentPartPr>
              <p14:xfrm>
                <a:off x="3483523" y="5540873"/>
                <a:ext cx="349200" cy="677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DC2098-1FF9-3B44-B4AF-FACAA5ABF8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21963" y="5479313"/>
                  <a:ext cx="472320" cy="800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83CD855-7C15-3C40-993C-9DB040288BDD}"/>
              </a:ext>
            </a:extLst>
          </p:cNvPr>
          <p:cNvSpPr txBox="1"/>
          <p:nvPr/>
        </p:nvSpPr>
        <p:spPr>
          <a:xfrm>
            <a:off x="1076043" y="6148374"/>
            <a:ext cx="2520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Distance from Protected land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ACF6A-3A4C-9A4E-B301-041FDFFAA9CA}"/>
              </a:ext>
            </a:extLst>
          </p:cNvPr>
          <p:cNvSpPr txBox="1"/>
          <p:nvPr/>
        </p:nvSpPr>
        <p:spPr>
          <a:xfrm rot="16200000">
            <a:off x="-212354" y="5054131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Total C sequestered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99CBC0A-0E9E-9946-A884-C99D7C1961F4}"/>
                  </a:ext>
                </a:extLst>
              </p14:cNvPr>
              <p14:cNvContentPartPr/>
              <p14:nvPr/>
            </p14:nvContentPartPr>
            <p14:xfrm>
              <a:off x="5968963" y="682715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99CBC0A-0E9E-9946-A884-C99D7C1961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8363" y="6796553"/>
                <a:ext cx="61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E8E5937-D5EF-A34D-9468-B7E414F6C704}"/>
                  </a:ext>
                </a:extLst>
              </p14:cNvPr>
              <p14:cNvContentPartPr/>
              <p14:nvPr/>
            </p14:nvContentPartPr>
            <p14:xfrm>
              <a:off x="1402344" y="4530516"/>
              <a:ext cx="1729800" cy="1126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E8E5937-D5EF-A34D-9468-B7E414F6C7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1744" y="4499916"/>
                <a:ext cx="1791000" cy="11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8702287-29E0-4943-A035-ABF49F04EA46}"/>
              </a:ext>
            </a:extLst>
          </p:cNvPr>
          <p:cNvGrpSpPr/>
          <p:nvPr/>
        </p:nvGrpSpPr>
        <p:grpSpPr>
          <a:xfrm>
            <a:off x="4617120" y="3739990"/>
            <a:ext cx="2957760" cy="2473920"/>
            <a:chOff x="874963" y="3744473"/>
            <a:chExt cx="2957760" cy="24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5172667-F916-014A-88B6-3B6F60FBD5BF}"/>
                    </a:ext>
                  </a:extLst>
                </p14:cNvPr>
                <p14:cNvContentPartPr/>
                <p14:nvPr/>
              </p14:nvContentPartPr>
              <p14:xfrm>
                <a:off x="874963" y="3744473"/>
                <a:ext cx="2867040" cy="225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5172667-F916-014A-88B6-3B6F60FBD5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3403" y="3682913"/>
                  <a:ext cx="2990160" cy="23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5B24BE-8A65-6142-B61B-95F05BD2B541}"/>
                    </a:ext>
                  </a:extLst>
                </p14:cNvPr>
                <p14:cNvContentPartPr/>
                <p14:nvPr/>
              </p14:nvContentPartPr>
              <p14:xfrm>
                <a:off x="3483523" y="5540873"/>
                <a:ext cx="349200" cy="677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5B24BE-8A65-6142-B61B-95F05BD2B5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21963" y="5479313"/>
                  <a:ext cx="472320" cy="800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E918B99-6E94-B847-98CB-5BDE59B9A827}"/>
              </a:ext>
            </a:extLst>
          </p:cNvPr>
          <p:cNvSpPr txBox="1"/>
          <p:nvPr/>
        </p:nvSpPr>
        <p:spPr>
          <a:xfrm>
            <a:off x="5203570" y="610839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Warming (ºC)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F38197-63EA-6C4E-BB88-66CFAD703524}"/>
              </a:ext>
            </a:extLst>
          </p:cNvPr>
          <p:cNvSpPr txBox="1"/>
          <p:nvPr/>
        </p:nvSpPr>
        <p:spPr>
          <a:xfrm rot="16200000">
            <a:off x="3645338" y="4939668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Total C sequestered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0EDB2B3-3B13-F041-80E4-B6B7BD542A11}"/>
                  </a:ext>
                </a:extLst>
              </p14:cNvPr>
              <p14:cNvContentPartPr/>
              <p14:nvPr/>
            </p14:nvContentPartPr>
            <p14:xfrm>
              <a:off x="5134007" y="4530516"/>
              <a:ext cx="1729800" cy="1126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0EDB2B3-3B13-F041-80E4-B6B7BD542A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03407" y="4499916"/>
                <a:ext cx="1791000" cy="11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535071F6-F04C-F64A-9C02-37021019EC1F}"/>
              </a:ext>
            </a:extLst>
          </p:cNvPr>
          <p:cNvGrpSpPr/>
          <p:nvPr/>
        </p:nvGrpSpPr>
        <p:grpSpPr>
          <a:xfrm>
            <a:off x="8359277" y="3739990"/>
            <a:ext cx="2957760" cy="2473920"/>
            <a:chOff x="874963" y="3744473"/>
            <a:chExt cx="2957760" cy="24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B565F7D-EBF9-6943-827C-C865BD77092F}"/>
                    </a:ext>
                  </a:extLst>
                </p14:cNvPr>
                <p14:cNvContentPartPr/>
                <p14:nvPr/>
              </p14:nvContentPartPr>
              <p14:xfrm>
                <a:off x="874963" y="3744473"/>
                <a:ext cx="2867040" cy="225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B565F7D-EBF9-6943-827C-C865BD77092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3403" y="3682913"/>
                  <a:ext cx="2990160" cy="23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2D2E71-8572-6E4D-8439-3B16A3364A1D}"/>
                    </a:ext>
                  </a:extLst>
                </p14:cNvPr>
                <p14:cNvContentPartPr/>
                <p14:nvPr/>
              </p14:nvContentPartPr>
              <p14:xfrm>
                <a:off x="3483523" y="5540873"/>
                <a:ext cx="349200" cy="677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2D2E71-8572-6E4D-8439-3B16A3364A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21963" y="5479313"/>
                  <a:ext cx="472320" cy="800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783B35C-5544-254E-BD33-4BC574FBDCF0}"/>
              </a:ext>
            </a:extLst>
          </p:cNvPr>
          <p:cNvSpPr txBox="1"/>
          <p:nvPr/>
        </p:nvSpPr>
        <p:spPr>
          <a:xfrm rot="16200000">
            <a:off x="7366969" y="4983112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Total C sequestered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39AEC7-EE04-EB43-81BB-9CE7D3809D81}"/>
              </a:ext>
            </a:extLst>
          </p:cNvPr>
          <p:cNvSpPr txBox="1"/>
          <p:nvPr/>
        </p:nvSpPr>
        <p:spPr>
          <a:xfrm>
            <a:off x="8731448" y="6104930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Investment in project ($)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ED5FE19-06CA-8E4D-8701-6EFCFC844042}"/>
                  </a:ext>
                </a:extLst>
              </p14:cNvPr>
              <p14:cNvContentPartPr/>
              <p14:nvPr/>
            </p14:nvContentPartPr>
            <p14:xfrm>
              <a:off x="8839517" y="4409016"/>
              <a:ext cx="2128320" cy="1369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ED5FE19-06CA-8E4D-8701-6EFCFC8440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08917" y="4378416"/>
                <a:ext cx="2189520" cy="14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415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6" grpId="0"/>
      <p:bldP spid="27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n elephant walking in a field&#10;&#10;Description automatically generated with low confidence">
            <a:extLst>
              <a:ext uri="{FF2B5EF4-FFF2-40B4-BE49-F238E27FC236}">
                <a16:creationId xmlns:a16="http://schemas.microsoft.com/office/drawing/2014/main" id="{21E87DF0-8E5F-E34D-B04F-8BC0ACE605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DD1B33-B448-7849-8F1E-DFD85BE9F1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©Jonathan Irish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0E51F-EBD0-7B46-99DE-AEAED1546A52}"/>
              </a:ext>
            </a:extLst>
          </p:cNvPr>
          <p:cNvSpPr/>
          <p:nvPr/>
        </p:nvSpPr>
        <p:spPr>
          <a:xfrm>
            <a:off x="2938726" y="2478653"/>
            <a:ext cx="6314550" cy="13696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sz="8300" b="1" dirty="0">
                <a:solidFill>
                  <a:schemeClr val="bg1"/>
                </a:solidFill>
                <a:latin typeface="Proxima Nova Rg" panose="02000506030000020004" pitchFamily="2" charset="0"/>
                <a:ea typeface="Proxima Nova ExCn Thin" charset="0"/>
                <a:cs typeface="Proxima Nova ExCn Thin" charset="0"/>
              </a:rPr>
              <a:t>THANK YOU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F06CF9-5BE2-DC48-B46E-4B366EE9A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15" y="5243603"/>
            <a:ext cx="2561969" cy="8184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3FDDF6-2307-4748-AA8D-300E48761F01}"/>
              </a:ext>
            </a:extLst>
          </p:cNvPr>
          <p:cNvSpPr txBox="1"/>
          <p:nvPr/>
        </p:nvSpPr>
        <p:spPr>
          <a:xfrm>
            <a:off x="11781183" y="6537073"/>
            <a:ext cx="33793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/>
            <a:fld id="{86CB4B4D-7CA3-9044-876B-883B54F8677D}" type="slidenum">
              <a:rPr lang="en-US" sz="1200">
                <a:solidFill>
                  <a:schemeClr val="bg1"/>
                </a:solidFill>
                <a:latin typeface="Proxima Nova Rg" panose="02000506030000020004" pitchFamily="2" charset="0"/>
              </a:rPr>
              <a:pPr defTabSz="412750"/>
              <a:t>14</a:t>
            </a:fld>
            <a:endParaRPr lang="en-US" sz="1200" dirty="0">
              <a:solidFill>
                <a:schemeClr val="bg1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1477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42C08A-C48C-C442-A4C2-E882E4B13DE5}"/>
              </a:ext>
            </a:extLst>
          </p:cNvPr>
          <p:cNvSpPr/>
          <p:nvPr/>
        </p:nvSpPr>
        <p:spPr>
          <a:xfrm>
            <a:off x="423632" y="900109"/>
            <a:ext cx="1271587" cy="3571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AUG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997BA-4CEA-D94C-9402-E0E20BB548E0}"/>
              </a:ext>
            </a:extLst>
          </p:cNvPr>
          <p:cNvSpPr/>
          <p:nvPr/>
        </p:nvSpPr>
        <p:spPr>
          <a:xfrm>
            <a:off x="2937417" y="900109"/>
            <a:ext cx="1271587" cy="3571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SEPT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C0AFE-5D88-8A4B-8272-B4020EF5D2C0}"/>
              </a:ext>
            </a:extLst>
          </p:cNvPr>
          <p:cNvSpPr/>
          <p:nvPr/>
        </p:nvSpPr>
        <p:spPr>
          <a:xfrm>
            <a:off x="5451202" y="900109"/>
            <a:ext cx="1271587" cy="3571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OCT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D2A89-6BF4-C243-AD35-BD14A9A5065C}"/>
              </a:ext>
            </a:extLst>
          </p:cNvPr>
          <p:cNvSpPr/>
          <p:nvPr/>
        </p:nvSpPr>
        <p:spPr>
          <a:xfrm>
            <a:off x="7964987" y="900109"/>
            <a:ext cx="1271587" cy="3571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NOV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D103E4-790B-914B-9919-86927CFDCA24}"/>
              </a:ext>
            </a:extLst>
          </p:cNvPr>
          <p:cNvSpPr/>
          <p:nvPr/>
        </p:nvSpPr>
        <p:spPr>
          <a:xfrm>
            <a:off x="10478772" y="900109"/>
            <a:ext cx="1271587" cy="3571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DEC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4FC07-0ED2-1244-8940-847F736A4EBF}"/>
              </a:ext>
            </a:extLst>
          </p:cNvPr>
          <p:cNvSpPr/>
          <p:nvPr/>
        </p:nvSpPr>
        <p:spPr>
          <a:xfrm>
            <a:off x="423632" y="1590542"/>
            <a:ext cx="2307042" cy="8267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Clean current data (i.e., GEF, NCS pipeline and hopefully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AidData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458B1-3502-6D4B-A45B-3B45409B52FA}"/>
              </a:ext>
            </a:extLst>
          </p:cNvPr>
          <p:cNvSpPr/>
          <p:nvPr/>
        </p:nvSpPr>
        <p:spPr>
          <a:xfrm>
            <a:off x="423632" y="3678740"/>
            <a:ext cx="2307042" cy="826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Determine major predictors and outcomes for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9F27A-BD29-024F-AF10-58D0D1A5F349}"/>
              </a:ext>
            </a:extLst>
          </p:cNvPr>
          <p:cNvSpPr/>
          <p:nvPr/>
        </p:nvSpPr>
        <p:spPr>
          <a:xfrm>
            <a:off x="423632" y="2634641"/>
            <a:ext cx="2307042" cy="8267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Contact folks for more data (GIZ, ZUG, FCDO, IADB, World Bank, USAID)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D5B0C7-B830-C242-8E8D-AD77DD52EC3B}"/>
              </a:ext>
            </a:extLst>
          </p:cNvPr>
          <p:cNvSpPr/>
          <p:nvPr/>
        </p:nvSpPr>
        <p:spPr>
          <a:xfrm>
            <a:off x="774361" y="4722839"/>
            <a:ext cx="1780949" cy="826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Build simple models using fake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0561E9-1ABE-3949-AD50-EC6A7A9F45D9}"/>
              </a:ext>
            </a:extLst>
          </p:cNvPr>
          <p:cNvSpPr/>
          <p:nvPr/>
        </p:nvSpPr>
        <p:spPr>
          <a:xfrm>
            <a:off x="2937417" y="4722839"/>
            <a:ext cx="1780949" cy="826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Build simple models using real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AAAFBD-7E27-BF4B-9F31-E5F7B7E94DE5}"/>
              </a:ext>
            </a:extLst>
          </p:cNvPr>
          <p:cNvSpPr/>
          <p:nvPr/>
        </p:nvSpPr>
        <p:spPr>
          <a:xfrm>
            <a:off x="3406913" y="2640904"/>
            <a:ext cx="8343445" cy="8267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Continue to update data frame with incoming data and clean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56CEB-05B9-9B43-9428-08FD25FC763C}"/>
              </a:ext>
            </a:extLst>
          </p:cNvPr>
          <p:cNvSpPr/>
          <p:nvPr/>
        </p:nvSpPr>
        <p:spPr>
          <a:xfrm>
            <a:off x="5205525" y="4722839"/>
            <a:ext cx="1780949" cy="826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Build multivariate outcome model using fake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E37BD-650F-6448-AF8D-3E825C69457D}"/>
              </a:ext>
            </a:extLst>
          </p:cNvPr>
          <p:cNvSpPr/>
          <p:nvPr/>
        </p:nvSpPr>
        <p:spPr>
          <a:xfrm>
            <a:off x="7473633" y="4722839"/>
            <a:ext cx="1780949" cy="826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Build multivariate outcome model using real data</a:t>
            </a:r>
          </a:p>
          <a:p>
            <a:pPr algn="ctr"/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&amp; extract predictions for forecasts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26498C-4923-2645-8B4C-F179FCEFD746}"/>
              </a:ext>
            </a:extLst>
          </p:cNvPr>
          <p:cNvSpPr/>
          <p:nvPr/>
        </p:nvSpPr>
        <p:spPr>
          <a:xfrm>
            <a:off x="2937417" y="5814691"/>
            <a:ext cx="1780949" cy="8267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Start outline for Intro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5523C-B5BF-C94A-8F0E-FEFC3F5C3EB8}"/>
              </a:ext>
            </a:extLst>
          </p:cNvPr>
          <p:cNvSpPr/>
          <p:nvPr/>
        </p:nvSpPr>
        <p:spPr>
          <a:xfrm>
            <a:off x="5205525" y="5822719"/>
            <a:ext cx="1780949" cy="8267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Start outline for Methods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805E5F-B2CA-6541-B9FE-00073EFA3D8D}"/>
              </a:ext>
            </a:extLst>
          </p:cNvPr>
          <p:cNvSpPr/>
          <p:nvPr/>
        </p:nvSpPr>
        <p:spPr>
          <a:xfrm>
            <a:off x="7455625" y="5822719"/>
            <a:ext cx="1780949" cy="8267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Start outline for Results and Conclusions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17A8DE-4799-F241-A760-D11A7D308451}"/>
              </a:ext>
            </a:extLst>
          </p:cNvPr>
          <p:cNvSpPr/>
          <p:nvPr/>
        </p:nvSpPr>
        <p:spPr>
          <a:xfrm>
            <a:off x="9741740" y="5004938"/>
            <a:ext cx="2295771" cy="12204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Synthesize Results and Draft Proof of Concept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6B11B9-DA1C-E64D-BB25-B33ADCD6C0F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2730674" y="3048000"/>
            <a:ext cx="676239" cy="62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4DB2A1-EED6-B642-98EF-C345583792AE}"/>
              </a:ext>
            </a:extLst>
          </p:cNvPr>
          <p:cNvCxnSpPr>
            <a:cxnSpLocks/>
          </p:cNvCxnSpPr>
          <p:nvPr/>
        </p:nvCxnSpPr>
        <p:spPr>
          <a:xfrm>
            <a:off x="1664835" y="4467880"/>
            <a:ext cx="0" cy="3295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1E6683-F5AD-0644-A943-D8476F6EEC2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55310" y="5136198"/>
            <a:ext cx="382107" cy="41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9C3C4-5EBE-5E47-8F92-67EAF4E21B3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17009" y="5127329"/>
            <a:ext cx="488516" cy="88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CCE95-F778-D44A-80FF-FECABFEEEF9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985117" y="5131505"/>
            <a:ext cx="488516" cy="4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8B0254-B99D-5D45-8D37-0A9E417672F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717009" y="6229612"/>
            <a:ext cx="488516" cy="64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D50BB0-1022-5C47-9568-E61E2858890D}"/>
              </a:ext>
            </a:extLst>
          </p:cNvPr>
          <p:cNvCxnSpPr>
            <a:cxnSpLocks/>
          </p:cNvCxnSpPr>
          <p:nvPr/>
        </p:nvCxnSpPr>
        <p:spPr>
          <a:xfrm>
            <a:off x="6985117" y="6232845"/>
            <a:ext cx="488516" cy="64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B3777F-A123-5D40-B3EE-26DE8C49022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9236574" y="5615187"/>
            <a:ext cx="505166" cy="6208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397EE5-60A6-C443-91FE-D21B0E9D8460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9254582" y="5136198"/>
            <a:ext cx="487158" cy="4789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B09EB2-6DF0-444E-99E3-4A915A3112D2}"/>
              </a:ext>
            </a:extLst>
          </p:cNvPr>
          <p:cNvSpPr txBox="1"/>
          <p:nvPr/>
        </p:nvSpPr>
        <p:spPr>
          <a:xfrm>
            <a:off x="99553" y="109156"/>
            <a:ext cx="10847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Timeline for Proof of Concept: current/historic trends in costs and returns of NCS interventions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11D420-6A99-C440-BA3D-D48DDEB2035D}"/>
              </a:ext>
            </a:extLst>
          </p:cNvPr>
          <p:cNvSpPr/>
          <p:nvPr/>
        </p:nvSpPr>
        <p:spPr>
          <a:xfrm>
            <a:off x="9739651" y="4350234"/>
            <a:ext cx="2297860" cy="4199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Provide Random Forest comparison for donors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3EABDC-245C-A644-A5FD-E70C2618AC89}"/>
              </a:ext>
            </a:extLst>
          </p:cNvPr>
          <p:cNvCxnSpPr>
            <a:cxnSpLocks/>
          </p:cNvCxnSpPr>
          <p:nvPr/>
        </p:nvCxnSpPr>
        <p:spPr>
          <a:xfrm>
            <a:off x="10935339" y="4722839"/>
            <a:ext cx="0" cy="3295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9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42C08A-C48C-C442-A4C2-E882E4B13DE5}"/>
              </a:ext>
            </a:extLst>
          </p:cNvPr>
          <p:cNvSpPr/>
          <p:nvPr/>
        </p:nvSpPr>
        <p:spPr>
          <a:xfrm>
            <a:off x="142728" y="900108"/>
            <a:ext cx="1271587" cy="3571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JAN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997BA-4CEA-D94C-9402-E0E20BB548E0}"/>
              </a:ext>
            </a:extLst>
          </p:cNvPr>
          <p:cNvSpPr/>
          <p:nvPr/>
        </p:nvSpPr>
        <p:spPr>
          <a:xfrm>
            <a:off x="2274406" y="900108"/>
            <a:ext cx="1271587" cy="3571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FEB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C0AFE-5D88-8A4B-8272-B4020EF5D2C0}"/>
              </a:ext>
            </a:extLst>
          </p:cNvPr>
          <p:cNvSpPr/>
          <p:nvPr/>
        </p:nvSpPr>
        <p:spPr>
          <a:xfrm>
            <a:off x="4406084" y="900108"/>
            <a:ext cx="1271587" cy="3571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MAR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D2A89-6BF4-C243-AD35-BD14A9A5065C}"/>
              </a:ext>
            </a:extLst>
          </p:cNvPr>
          <p:cNvSpPr/>
          <p:nvPr/>
        </p:nvSpPr>
        <p:spPr>
          <a:xfrm>
            <a:off x="6535659" y="900108"/>
            <a:ext cx="1271587" cy="3571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APR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D103E4-790B-914B-9919-86927CFDCA24}"/>
              </a:ext>
            </a:extLst>
          </p:cNvPr>
          <p:cNvSpPr/>
          <p:nvPr/>
        </p:nvSpPr>
        <p:spPr>
          <a:xfrm>
            <a:off x="8661725" y="900108"/>
            <a:ext cx="1271587" cy="3571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MAY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4FC07-0ED2-1244-8940-847F736A4EBF}"/>
              </a:ext>
            </a:extLst>
          </p:cNvPr>
          <p:cNvSpPr/>
          <p:nvPr/>
        </p:nvSpPr>
        <p:spPr>
          <a:xfrm>
            <a:off x="162449" y="1678918"/>
            <a:ext cx="1780949" cy="110186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Clean all data in repo (Possibly still integrating new data sources)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D5B0C7-B830-C242-8E8D-AD77DD52EC3B}"/>
              </a:ext>
            </a:extLst>
          </p:cNvPr>
          <p:cNvSpPr/>
          <p:nvPr/>
        </p:nvSpPr>
        <p:spPr>
          <a:xfrm>
            <a:off x="778521" y="3884122"/>
            <a:ext cx="1780949" cy="826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Build POC model using all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0561E9-1ABE-3949-AD50-EC6A7A9F45D9}"/>
              </a:ext>
            </a:extLst>
          </p:cNvPr>
          <p:cNvSpPr/>
          <p:nvPr/>
        </p:nvSpPr>
        <p:spPr>
          <a:xfrm>
            <a:off x="2937417" y="3884122"/>
            <a:ext cx="1780949" cy="826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Using model posteriors, start to build model forecasts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56CEB-05B9-9B43-9428-08FD25FC763C}"/>
              </a:ext>
            </a:extLst>
          </p:cNvPr>
          <p:cNvSpPr/>
          <p:nvPr/>
        </p:nvSpPr>
        <p:spPr>
          <a:xfrm>
            <a:off x="5205525" y="3884122"/>
            <a:ext cx="1780949" cy="826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Build multivariate outcome model for forecasts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E37BD-650F-6448-AF8D-3E825C69457D}"/>
              </a:ext>
            </a:extLst>
          </p:cNvPr>
          <p:cNvSpPr/>
          <p:nvPr/>
        </p:nvSpPr>
        <p:spPr>
          <a:xfrm>
            <a:off x="778522" y="4787705"/>
            <a:ext cx="7714126" cy="826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Integrate  models and data in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Trends.Earth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26498C-4923-2645-8B4C-F179FCEFD746}"/>
              </a:ext>
            </a:extLst>
          </p:cNvPr>
          <p:cNvSpPr/>
          <p:nvPr/>
        </p:nvSpPr>
        <p:spPr>
          <a:xfrm>
            <a:off x="778521" y="5810008"/>
            <a:ext cx="1780949" cy="8267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Start outline for Intro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5523C-B5BF-C94A-8F0E-FEFC3F5C3EB8}"/>
              </a:ext>
            </a:extLst>
          </p:cNvPr>
          <p:cNvSpPr/>
          <p:nvPr/>
        </p:nvSpPr>
        <p:spPr>
          <a:xfrm>
            <a:off x="3064636" y="5808124"/>
            <a:ext cx="1780949" cy="8267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Start outline for Methods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805E5F-B2CA-6541-B9FE-00073EFA3D8D}"/>
              </a:ext>
            </a:extLst>
          </p:cNvPr>
          <p:cNvSpPr/>
          <p:nvPr/>
        </p:nvSpPr>
        <p:spPr>
          <a:xfrm>
            <a:off x="5386765" y="5808124"/>
            <a:ext cx="1780949" cy="8267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Start outline for Results and Conclusions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17A8DE-4799-F241-A760-D11A7D308451}"/>
              </a:ext>
            </a:extLst>
          </p:cNvPr>
          <p:cNvSpPr/>
          <p:nvPr/>
        </p:nvSpPr>
        <p:spPr>
          <a:xfrm>
            <a:off x="9331890" y="5004938"/>
            <a:ext cx="2705621" cy="12204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Synthesize Results and submit draft to journal for forecasts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1E6683-F5AD-0644-A943-D8476F6EEC26}"/>
              </a:ext>
            </a:extLst>
          </p:cNvPr>
          <p:cNvCxnSpPr>
            <a:cxnSpLocks/>
          </p:cNvCxnSpPr>
          <p:nvPr/>
        </p:nvCxnSpPr>
        <p:spPr>
          <a:xfrm flipV="1">
            <a:off x="2555310" y="4328927"/>
            <a:ext cx="382107" cy="41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9C3C4-5EBE-5E47-8F92-67EAF4E21B39}"/>
              </a:ext>
            </a:extLst>
          </p:cNvPr>
          <p:cNvCxnSpPr>
            <a:cxnSpLocks/>
          </p:cNvCxnSpPr>
          <p:nvPr/>
        </p:nvCxnSpPr>
        <p:spPr>
          <a:xfrm>
            <a:off x="4717009" y="4324492"/>
            <a:ext cx="488516" cy="88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8B0254-B99D-5D45-8D37-0A9E417672F8}"/>
              </a:ext>
            </a:extLst>
          </p:cNvPr>
          <p:cNvCxnSpPr>
            <a:cxnSpLocks/>
          </p:cNvCxnSpPr>
          <p:nvPr/>
        </p:nvCxnSpPr>
        <p:spPr>
          <a:xfrm>
            <a:off x="2549788" y="6251837"/>
            <a:ext cx="488516" cy="64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D50BB0-1022-5C47-9568-E61E2858890D}"/>
              </a:ext>
            </a:extLst>
          </p:cNvPr>
          <p:cNvCxnSpPr>
            <a:cxnSpLocks/>
          </p:cNvCxnSpPr>
          <p:nvPr/>
        </p:nvCxnSpPr>
        <p:spPr>
          <a:xfrm>
            <a:off x="4871917" y="6258303"/>
            <a:ext cx="488516" cy="64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B3777F-A123-5D40-B3EE-26DE8C490220}"/>
              </a:ext>
            </a:extLst>
          </p:cNvPr>
          <p:cNvCxnSpPr>
            <a:cxnSpLocks/>
          </p:cNvCxnSpPr>
          <p:nvPr/>
        </p:nvCxnSpPr>
        <p:spPr>
          <a:xfrm flipV="1">
            <a:off x="7134848" y="5614423"/>
            <a:ext cx="2197042" cy="6503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397EE5-60A6-C443-91FE-D21B0E9D846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492648" y="5201064"/>
            <a:ext cx="839242" cy="4133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B09EB2-6DF0-444E-99E3-4A915A3112D2}"/>
              </a:ext>
            </a:extLst>
          </p:cNvPr>
          <p:cNvSpPr txBox="1"/>
          <p:nvPr/>
        </p:nvSpPr>
        <p:spPr>
          <a:xfrm>
            <a:off x="111607" y="109156"/>
            <a:ext cx="11492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Timeline for Impact Forecasts: </a:t>
            </a:r>
            <a:r>
              <a:rPr lang="en-US" sz="1600" dirty="0">
                <a:latin typeface="Helvetica" pitchFamily="2" charset="0"/>
              </a:rPr>
              <a:t>forecasting cost and returns of NCS interventions using POC model posteriors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BDEA0E-A4C1-7347-A7E3-C594C620C1AC}"/>
              </a:ext>
            </a:extLst>
          </p:cNvPr>
          <p:cNvSpPr/>
          <p:nvPr/>
        </p:nvSpPr>
        <p:spPr>
          <a:xfrm>
            <a:off x="10787791" y="900107"/>
            <a:ext cx="1271587" cy="3571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JUNE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23630E-EDD1-5444-82B1-378162776B42}"/>
              </a:ext>
            </a:extLst>
          </p:cNvPr>
          <p:cNvSpPr/>
          <p:nvPr/>
        </p:nvSpPr>
        <p:spPr>
          <a:xfrm>
            <a:off x="2274406" y="2403041"/>
            <a:ext cx="1780949" cy="8267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Submit POC to journal</a:t>
            </a:r>
          </a:p>
        </p:txBody>
      </p:sp>
    </p:spTree>
    <p:extLst>
      <p:ext uri="{BB962C8B-B14F-4D97-AF65-F5344CB8AC3E}">
        <p14:creationId xmlns:p14="http://schemas.microsoft.com/office/powerpoint/2010/main" val="175846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6C4C-4BF0-1242-B8E8-E30CAB02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Overall aims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0D60A-6D7D-D149-846C-609BF47F3C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9110" y="1871663"/>
            <a:ext cx="7659290" cy="3586857"/>
          </a:xfrm>
        </p:spPr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</a:rPr>
              <a:t>Understand the effects of NCS interventions on climate, biodiversity and people. 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</a:rPr>
              <a:t>Project how NCS interventions will change in the future.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</a:rPr>
              <a:t>Integrate findings into </a:t>
            </a:r>
            <a:r>
              <a:rPr lang="en-US" sz="2400" dirty="0" err="1">
                <a:solidFill>
                  <a:schemeClr val="accent2"/>
                </a:solidFill>
              </a:rPr>
              <a:t>Trends.Earth</a:t>
            </a:r>
            <a:endParaRPr lang="en-US" sz="2400" dirty="0">
              <a:solidFill>
                <a:schemeClr val="accent2"/>
              </a:solidFill>
            </a:endParaRPr>
          </a:p>
          <a:p>
            <a:pPr marL="6858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</a:rPr>
              <a:t>Make information and tools accessible 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111F5-467C-454E-B6F8-2B726776ECAF}"/>
              </a:ext>
            </a:extLst>
          </p:cNvPr>
          <p:cNvSpPr/>
          <p:nvPr/>
        </p:nvSpPr>
        <p:spPr>
          <a:xfrm>
            <a:off x="3048000" y="-368063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Understand the effects of NCS interventions on climate, biodiversity and people. </a:t>
            </a:r>
          </a:p>
          <a:p>
            <a:pPr marL="6858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Project how NCS interventions will change in the future.</a:t>
            </a:r>
          </a:p>
          <a:p>
            <a:pPr marL="6858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Integrate findings into </a:t>
            </a:r>
            <a:r>
              <a:rPr lang="en-US" sz="2400" dirty="0" err="1">
                <a:solidFill>
                  <a:schemeClr val="bg1"/>
                </a:solidFill>
              </a:rPr>
              <a:t>Trends.Earth</a:t>
            </a:r>
            <a:endParaRPr lang="en-US" sz="2400" dirty="0">
              <a:solidFill>
                <a:schemeClr val="bg1"/>
              </a:solidFill>
            </a:endParaRPr>
          </a:p>
          <a:p>
            <a:pPr marL="6858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Make information and tools accessible </a:t>
            </a:r>
          </a:p>
        </p:txBody>
      </p:sp>
    </p:spTree>
    <p:extLst>
      <p:ext uri="{BB962C8B-B14F-4D97-AF65-F5344CB8AC3E}">
        <p14:creationId xmlns:p14="http://schemas.microsoft.com/office/powerpoint/2010/main" val="34284750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849F-C2F3-0F4E-A84E-1741AC01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Climate Solutions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E9A3F2-4F22-B848-8540-A2DB2BA08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145695"/>
              </p:ext>
            </p:extLst>
          </p:nvPr>
        </p:nvGraphicFramePr>
        <p:xfrm>
          <a:off x="1707100" y="1719855"/>
          <a:ext cx="8777800" cy="4104748"/>
        </p:xfrm>
        <a:graphic>
          <a:graphicData uri="http://schemas.openxmlformats.org/drawingml/2006/table">
            <a:tbl>
              <a:tblPr/>
              <a:tblGrid>
                <a:gridCol w="1787301">
                  <a:extLst>
                    <a:ext uri="{9D8B030D-6E8A-4147-A177-3AD203B41FA5}">
                      <a16:colId xmlns:a16="http://schemas.microsoft.com/office/drawing/2014/main" val="232542323"/>
                    </a:ext>
                  </a:extLst>
                </a:gridCol>
                <a:gridCol w="2559416">
                  <a:extLst>
                    <a:ext uri="{9D8B030D-6E8A-4147-A177-3AD203B41FA5}">
                      <a16:colId xmlns:a16="http://schemas.microsoft.com/office/drawing/2014/main" val="40445379"/>
                    </a:ext>
                  </a:extLst>
                </a:gridCol>
                <a:gridCol w="1933148">
                  <a:extLst>
                    <a:ext uri="{9D8B030D-6E8A-4147-A177-3AD203B41FA5}">
                      <a16:colId xmlns:a16="http://schemas.microsoft.com/office/drawing/2014/main" val="2383244811"/>
                    </a:ext>
                  </a:extLst>
                </a:gridCol>
                <a:gridCol w="2497935">
                  <a:extLst>
                    <a:ext uri="{9D8B030D-6E8A-4147-A177-3AD203B41FA5}">
                      <a16:colId xmlns:a16="http://schemas.microsoft.com/office/drawing/2014/main" val="1186577274"/>
                    </a:ext>
                  </a:extLst>
                </a:gridCol>
              </a:tblGrid>
              <a:tr h="26546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Protect</a:t>
                      </a: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Restore</a:t>
                      </a: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Manage</a:t>
                      </a: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513928"/>
                  </a:ext>
                </a:extLst>
              </a:tr>
              <a:tr h="1365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Forest/Savannah</a:t>
                      </a: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Avoided forest conversion</a:t>
                      </a:r>
                      <a:endParaRPr lang="en-US" sz="1100">
                        <a:effectLst/>
                      </a:endParaRP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Reforestation</a:t>
                      </a:r>
                      <a:endParaRPr lang="en-US" sz="1100">
                        <a:effectLst/>
                      </a:endParaRP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Natural forest management</a:t>
                      </a: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Avoided woodfuel</a:t>
                      </a: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Fire management</a:t>
                      </a:r>
                      <a:endParaRPr lang="en-US" sz="1100">
                        <a:effectLst/>
                      </a:endParaRP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70187"/>
                  </a:ext>
                </a:extLst>
              </a:tr>
              <a:tr h="1365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7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7A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Trees in agricultural lands</a:t>
                      </a: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Nutrient management</a:t>
                      </a: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Optimal grazing intensity</a:t>
                      </a:r>
                      <a:endParaRPr lang="en-US" sz="1100">
                        <a:effectLst/>
                      </a:endParaRP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179464"/>
                  </a:ext>
                </a:extLst>
              </a:tr>
              <a:tr h="110763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Wetland</a:t>
                      </a: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Avoided peat impacts</a:t>
                      </a: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Avoided mangrove loss</a:t>
                      </a:r>
                      <a:endParaRPr lang="en-US" sz="1100">
                        <a:effectLst/>
                      </a:endParaRP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Peat restoration</a:t>
                      </a:r>
                      <a:endParaRPr lang="en-US" sz="1100"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Mangrove restoration</a:t>
                      </a:r>
                      <a:endParaRPr lang="en-US" sz="1100">
                        <a:effectLst/>
                      </a:endParaRP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8614" marR="48614" marT="48614" marB="4861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75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2393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B714FF-4411-1F49-A76D-A1751B73D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Major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27A07-0415-E64D-A193-C4F9A774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1869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70EE-A2EC-C94E-BC93-DFAC430F0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51"/>
            <a:ext cx="10502900" cy="11430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</a:rPr>
              <a:t>Major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9129C-1381-B446-A180-39AB6F345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450847"/>
            <a:ext cx="7561263" cy="30971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What are the effects of NCS interventions on biodiversity, climate and people?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What are the potential risks and returns of NCS interventions on biodiversity, climate and people?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EFA1A-7635-7A47-807E-2081DBD3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9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F9D4-0A6E-9146-9ADA-8499B01A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58" y="100316"/>
            <a:ext cx="10515600" cy="1325563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0A2CE-6E12-654F-978C-6EAF8253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200"/>
            <a:ext cx="5434013" cy="51466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GEF</a:t>
            </a:r>
          </a:p>
          <a:p>
            <a:r>
              <a:rPr lang="en-US" dirty="0" err="1"/>
              <a:t>AidData</a:t>
            </a:r>
            <a:r>
              <a:rPr lang="en-US" dirty="0"/>
              <a:t> from William and Mary</a:t>
            </a:r>
          </a:p>
          <a:p>
            <a:r>
              <a:rPr lang="en-US" dirty="0"/>
              <a:t>Internal CI </a:t>
            </a:r>
          </a:p>
          <a:p>
            <a:r>
              <a:rPr lang="en-US" dirty="0"/>
              <a:t>CEPF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/>
              <a:t>Reaching out to:</a:t>
            </a:r>
          </a:p>
          <a:p>
            <a:r>
              <a:rPr lang="en-US" dirty="0"/>
              <a:t>USAID</a:t>
            </a:r>
          </a:p>
          <a:p>
            <a:r>
              <a:rPr lang="en-US" dirty="0"/>
              <a:t>World Bank</a:t>
            </a:r>
          </a:p>
          <a:p>
            <a:r>
              <a:rPr lang="en-US" dirty="0"/>
              <a:t>IADP</a:t>
            </a:r>
          </a:p>
          <a:p>
            <a:r>
              <a:rPr lang="en-US" dirty="0"/>
              <a:t>SIDA</a:t>
            </a:r>
          </a:p>
          <a:p>
            <a:r>
              <a:rPr lang="en-US" dirty="0"/>
              <a:t>WOCAT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3BFA317-89BE-B542-9C01-231332B9D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762" y="5265887"/>
            <a:ext cx="3957802" cy="1427404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5F8D60D-82C8-DC40-A259-BCDCD790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626295"/>
            <a:ext cx="4889500" cy="1117600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5B527C83-50CE-EE44-AEAA-9043B9E3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075" y="3272759"/>
            <a:ext cx="3067049" cy="17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0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ABBD-9371-604A-B780-8F74285FB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67" y="1189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Ideal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6F409-E9B1-A349-9B88-62970A0E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92" y="1444560"/>
            <a:ext cx="11447615" cy="32274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Three Outcome Variables: 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Climate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Biodiversity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People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Level of Hierarchy: ?????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Administrative district, region or governance?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 should it be intervention type?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 should there be two levels?</a:t>
            </a:r>
          </a:p>
          <a:p>
            <a:pPr lvl="1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A394D-4547-EA45-8E0E-4D994F2EFBC7}"/>
              </a:ext>
            </a:extLst>
          </p:cNvPr>
          <p:cNvSpPr txBox="1"/>
          <p:nvPr/>
        </p:nvSpPr>
        <p:spPr>
          <a:xfrm>
            <a:off x="437367" y="4462981"/>
            <a:ext cx="120777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2" spcCol="38100" rtlCol="0" anchor="ctr">
            <a:sp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Proxima Nova Rg" panose="02000506030000020004" pitchFamily="2" charset="0"/>
              </a:rPr>
              <a:t>Predictor Variables: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Proxima Nova Rg" panose="02000506030000020004" pitchFamily="2" charset="0"/>
              </a:rPr>
              <a:t>Intervention type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Proxima Nova Rg" panose="02000506030000020004" pitchFamily="2" charset="0"/>
              </a:rPr>
              <a:t>Time since intervention start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Proxima Nova Rg" panose="02000506030000020004" pitchFamily="2" charset="0"/>
              </a:rPr>
              <a:t>Mean annual precipitation 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Proxima Nova Rg" panose="02000506030000020004" pitchFamily="2" charset="0"/>
              </a:rPr>
              <a:t>Mean annual temperature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Proxima Nova Rg" panose="02000506030000020004" pitchFamily="2" charset="0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Proxima Nova Rg" panose="02000506030000020004" pitchFamily="2" charset="0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Proxima Nova Rg" panose="02000506030000020004" pitchFamily="2" charset="0"/>
            </a:endParaRPr>
          </a:p>
          <a:p>
            <a:pPr lvl="1" indent="0" algn="l"/>
            <a:endParaRPr lang="en-US" sz="2000" dirty="0">
              <a:solidFill>
                <a:schemeClr val="accent6">
                  <a:lumMod val="75000"/>
                </a:schemeClr>
              </a:solidFill>
              <a:latin typeface="Proxima Nova Rg" panose="02000506030000020004" pitchFamily="2" charset="0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Proxima Nova Rg" panose="02000506030000020004" pitchFamily="2" charset="0"/>
              </a:rPr>
              <a:t>SPI - drought index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Proxima Nova Rg" panose="02000506030000020004" pitchFamily="2" charset="0"/>
              </a:rPr>
              <a:t>Distance from Protected Land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Proxima Nova Rg" panose="02000506030000020004" pitchFamily="2" charset="0"/>
              </a:rPr>
              <a:t>Distance from roads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Proxima Nova Rg" panose="02000506030000020004" pitchFamily="2" charset="0"/>
              </a:rPr>
              <a:t>Investment/costs of intervention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68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C5E583-611A-5349-9CA1-52502B8809F5}"/>
              </a:ext>
            </a:extLst>
          </p:cNvPr>
          <p:cNvSpPr txBox="1"/>
          <p:nvPr/>
        </p:nvSpPr>
        <p:spPr>
          <a:xfrm>
            <a:off x="304207" y="2286801"/>
            <a:ext cx="11561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= ⍺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ncs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+ β1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ncs [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]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1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+ β2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ncs [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]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... + β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ncs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]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+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ε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2DA2E-E67B-EC47-9655-0D227CA3D302}"/>
              </a:ext>
            </a:extLst>
          </p:cNvPr>
          <p:cNvSpPr txBox="1"/>
          <p:nvPr/>
        </p:nvSpPr>
        <p:spPr>
          <a:xfrm>
            <a:off x="3053499" y="1375435"/>
            <a:ext cx="6084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y is either Carbon, Biodiversity or 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205BF-2189-AA4E-A44D-A2686249D269}"/>
              </a:ext>
            </a:extLst>
          </p:cNvPr>
          <p:cNvSpPr txBox="1"/>
          <p:nvPr/>
        </p:nvSpPr>
        <p:spPr>
          <a:xfrm>
            <a:off x="5281513" y="3198167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6">
                    <a:lumMod val="75000"/>
                  </a:schemeClr>
                </a:solidFill>
              </a:rPr>
              <a:t>ε</a:t>
            </a:r>
            <a:r>
              <a:rPr lang="en-US" sz="24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~ N(0,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σ</a:t>
            </a:r>
            <a:r>
              <a:rPr lang="en-US" sz="2400" baseline="-25000" dirty="0" err="1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49051-3AF8-A84E-ADC4-3C27445025F7}"/>
              </a:ext>
            </a:extLst>
          </p:cNvPr>
          <p:cNvSpPr txBox="1"/>
          <p:nvPr/>
        </p:nvSpPr>
        <p:spPr>
          <a:xfrm>
            <a:off x="4802216" y="3925710"/>
            <a:ext cx="25875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⍺</a:t>
            </a:r>
            <a:r>
              <a:rPr lang="en-US" sz="2400" baseline="-25000" dirty="0" err="1">
                <a:solidFill>
                  <a:schemeClr val="accent6">
                    <a:lumMod val="75000"/>
                  </a:schemeClr>
                </a:solidFill>
              </a:rPr>
              <a:t>ncs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~ N(µ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⍺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σ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⍺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β1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ncs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~ N(µ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B1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σ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B1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β2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ncs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~ N(µ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B2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σ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B2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...</a:t>
            </a:r>
          </a:p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β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sz="2400" baseline="-25000" dirty="0" err="1">
                <a:solidFill>
                  <a:schemeClr val="accent6">
                    <a:lumMod val="75000"/>
                  </a:schemeClr>
                </a:solidFill>
              </a:rPr>
              <a:t>ncs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~ N(µ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Bn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σ</a:t>
            </a:r>
            <a:r>
              <a:rPr lang="en-US" sz="2400" baseline="-25000" dirty="0" err="1">
                <a:solidFill>
                  <a:schemeClr val="accent6">
                    <a:lumMod val="75000"/>
                  </a:schemeClr>
                </a:solidFill>
              </a:rPr>
              <a:t>Bn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ctr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6E9A5-6120-3542-9700-FF1361204059}"/>
              </a:ext>
            </a:extLst>
          </p:cNvPr>
          <p:cNvSpPr txBox="1"/>
          <p:nvPr/>
        </p:nvSpPr>
        <p:spPr>
          <a:xfrm>
            <a:off x="3915303" y="420906"/>
            <a:ext cx="433932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IDEAL MODEL</a:t>
            </a:r>
          </a:p>
        </p:txBody>
      </p:sp>
    </p:spTree>
    <p:extLst>
      <p:ext uri="{BB962C8B-B14F-4D97-AF65-F5344CB8AC3E}">
        <p14:creationId xmlns:p14="http://schemas.microsoft.com/office/powerpoint/2010/main" val="852587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C5E583-611A-5349-9CA1-52502B8809F5}"/>
              </a:ext>
            </a:extLst>
          </p:cNvPr>
          <p:cNvSpPr txBox="1"/>
          <p:nvPr/>
        </p:nvSpPr>
        <p:spPr>
          <a:xfrm>
            <a:off x="315238" y="3167390"/>
            <a:ext cx="11561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= ⍺ + β1X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1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+ β2X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... + β6X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6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+ β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ncsX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ncs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+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ε</a:t>
            </a:r>
            <a:r>
              <a:rPr lang="en-US" sz="28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2DA2E-E67B-EC47-9655-0D227CA3D302}"/>
              </a:ext>
            </a:extLst>
          </p:cNvPr>
          <p:cNvSpPr txBox="1"/>
          <p:nvPr/>
        </p:nvSpPr>
        <p:spPr>
          <a:xfrm>
            <a:off x="3677525" y="2256024"/>
            <a:ext cx="4859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y is forest cover km2 or NDVI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205BF-2189-AA4E-A44D-A2686249D269}"/>
              </a:ext>
            </a:extLst>
          </p:cNvPr>
          <p:cNvSpPr txBox="1"/>
          <p:nvPr/>
        </p:nvSpPr>
        <p:spPr>
          <a:xfrm>
            <a:off x="5292544" y="4078756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6">
                    <a:lumMod val="75000"/>
                  </a:schemeClr>
                </a:solidFill>
              </a:rPr>
              <a:t>ε</a:t>
            </a:r>
            <a:r>
              <a:rPr lang="en-US" sz="24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~ N(0,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σ</a:t>
            </a:r>
            <a:r>
              <a:rPr lang="en-US" sz="2400" baseline="-25000" dirty="0" err="1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6E9A5-6120-3542-9700-FF1361204059}"/>
              </a:ext>
            </a:extLst>
          </p:cNvPr>
          <p:cNvSpPr txBox="1"/>
          <p:nvPr/>
        </p:nvSpPr>
        <p:spPr>
          <a:xfrm>
            <a:off x="3220404" y="420906"/>
            <a:ext cx="572913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...ACTUAL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496299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I-GreenPPTTheme">
  <a:themeElements>
    <a:clrScheme name="CI Green Palette">
      <a:dk1>
        <a:srgbClr val="377B57"/>
      </a:dk1>
      <a:lt1>
        <a:srgbClr val="FFFFFF"/>
      </a:lt1>
      <a:dk2>
        <a:srgbClr val="4FA753"/>
      </a:dk2>
      <a:lt2>
        <a:srgbClr val="DCDEE0"/>
      </a:lt2>
      <a:accent1>
        <a:srgbClr val="4FA753"/>
      </a:accent1>
      <a:accent2>
        <a:srgbClr val="377B57"/>
      </a:accent2>
      <a:accent3>
        <a:srgbClr val="BAD445"/>
      </a:accent3>
      <a:accent4>
        <a:srgbClr val="80CCEC"/>
      </a:accent4>
      <a:accent5>
        <a:srgbClr val="1894D4"/>
      </a:accent5>
      <a:accent6>
        <a:srgbClr val="205FA8"/>
      </a:accent6>
      <a:hlink>
        <a:srgbClr val="2295D3"/>
      </a:hlink>
      <a:folHlink>
        <a:srgbClr val="15649C"/>
      </a:folHlink>
    </a:clrScheme>
    <a:fontScheme name="White">
      <a:majorFont>
        <a:latin typeface="Proxima Nova ExCn Bold"/>
        <a:ea typeface="Proxima Nova ExCn Bold"/>
        <a:cs typeface="Proxima Nova ExCn Bold"/>
      </a:majorFont>
      <a:minorFont>
        <a:latin typeface="Proxima Nova Bold"/>
        <a:ea typeface="Proxima Nova Bold"/>
        <a:cs typeface="Proxima Nova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CI-GreenPPTTheme" id="{9E1B4A5E-58A4-9240-BF45-B78CF5452726}" vid="{D14B434D-BE13-AB4D-B1F9-23B7B2A911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B&amp;C_TEMPLATE_CI-Green_PPT_Theme</Template>
  <TotalTime>477</TotalTime>
  <Words>738</Words>
  <Application>Microsoft Macintosh PowerPoint</Application>
  <PresentationFormat>Widescreen</PresentationFormat>
  <Paragraphs>150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Helvetica</vt:lpstr>
      <vt:lpstr>Helvetica Light</vt:lpstr>
      <vt:lpstr>Proxima Nova Bold</vt:lpstr>
      <vt:lpstr>Proxima Nova ExCn Bold</vt:lpstr>
      <vt:lpstr>Proxima Nova Regular</vt:lpstr>
      <vt:lpstr>Proxima Nova Rg</vt:lpstr>
      <vt:lpstr>Proxima Nova Semibold</vt:lpstr>
      <vt:lpstr>ProximaNova-Regular</vt:lpstr>
      <vt:lpstr>CI-GreenPPTTheme</vt:lpstr>
      <vt:lpstr>PowerPoint Presentation</vt:lpstr>
      <vt:lpstr>Overall aims</vt:lpstr>
      <vt:lpstr>Nature Climate Solutions</vt:lpstr>
      <vt:lpstr>PowerPoint Presentation</vt:lpstr>
      <vt:lpstr>Major research questions</vt:lpstr>
      <vt:lpstr>Data sources</vt:lpstr>
      <vt:lpstr>Ideal Model </vt:lpstr>
      <vt:lpstr>PowerPoint Presentation</vt:lpstr>
      <vt:lpstr>PowerPoint Presentation</vt:lpstr>
      <vt:lpstr>Results: Land cover</vt:lpstr>
      <vt:lpstr>Results: NDVI</vt:lpstr>
      <vt:lpstr>Some initial questions/issues</vt:lpstr>
      <vt:lpstr>Ways to integrate forecasts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38</cp:revision>
  <dcterms:created xsi:type="dcterms:W3CDTF">2021-08-10T16:34:39Z</dcterms:created>
  <dcterms:modified xsi:type="dcterms:W3CDTF">2021-10-06T16:50:49Z</dcterms:modified>
</cp:coreProperties>
</file>